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Override3.xml" ContentType="application/vnd.openxmlformats-officedocument.themeOverride+xml"/>
  <Override PartName="/ppt/theme/themeOverride4.xml" ContentType="application/vnd.openxmlformats-officedocument.themeOverride+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notesMasterIdLst>
    <p:notesMasterId r:id="rId29"/>
  </p:notesMasterIdLst>
  <p:sldIdLst>
    <p:sldId id="273" r:id="rId2"/>
    <p:sldId id="256" r:id="rId3"/>
    <p:sldId id="265" r:id="rId4"/>
    <p:sldId id="285" r:id="rId5"/>
    <p:sldId id="257" r:id="rId6"/>
    <p:sldId id="258" r:id="rId7"/>
    <p:sldId id="260" r:id="rId8"/>
    <p:sldId id="261" r:id="rId9"/>
    <p:sldId id="264" r:id="rId10"/>
    <p:sldId id="266" r:id="rId11"/>
    <p:sldId id="267" r:id="rId12"/>
    <p:sldId id="268" r:id="rId13"/>
    <p:sldId id="269" r:id="rId14"/>
    <p:sldId id="270" r:id="rId15"/>
    <p:sldId id="271" r:id="rId16"/>
    <p:sldId id="282" r:id="rId17"/>
    <p:sldId id="283" r:id="rId18"/>
    <p:sldId id="284" r:id="rId19"/>
    <p:sldId id="279" r:id="rId20"/>
    <p:sldId id="280" r:id="rId21"/>
    <p:sldId id="281" r:id="rId22"/>
    <p:sldId id="272" r:id="rId23"/>
    <p:sldId id="274" r:id="rId24"/>
    <p:sldId id="275" r:id="rId25"/>
    <p:sldId id="276" r:id="rId26"/>
    <p:sldId id="277" r:id="rId27"/>
    <p:sldId id="278" r:id="rId2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DA2BF"/>
    <a:srgbClr val="31B2B5"/>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92AD0FD4-EACB-4CF8-9FDE-64FC34562468}" type="datetimeFigureOut">
              <a:rPr lang="en-US"/>
              <a:pPr>
                <a:defRPr/>
              </a:pPr>
              <a:t>8/2/2010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063FD94E-4643-4528-A5EC-A9E05E625893}"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p:spPr>
      </p:sp>
      <p:sp>
        <p:nvSpPr>
          <p:cNvPr id="3789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638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DB77C08-522E-481B-99F5-AE49382AFAF1}" type="slidenum">
              <a:rPr lang="en-US" smtClean="0"/>
              <a:pPr fontAlgn="base">
                <a:spcBef>
                  <a:spcPct val="0"/>
                </a:spcBef>
                <a:spcAft>
                  <a:spcPct val="0"/>
                </a:spcAft>
                <a:defRPr/>
              </a:pPr>
              <a:t>9</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5AA9132C-E144-429A-8E7C-CC0B38EA304B}" type="slidenum">
              <a:rPr lang="en-US" smtClean="0"/>
              <a:pPr>
                <a:defRPr/>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hemeOverride" Target="../theme/themeOverride4.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ight Triangle 3"/>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grpSp>
        <p:nvGrpSpPr>
          <p:cNvPr id="5" name="Group 15"/>
          <p:cNvGrpSpPr>
            <a:grpSpLocks/>
          </p:cNvGrpSpPr>
          <p:nvPr/>
        </p:nvGrpSpPr>
        <p:grpSpPr bwMode="auto">
          <a:xfrm>
            <a:off x="-3175" y="4953000"/>
            <a:ext cx="9147175" cy="1911350"/>
            <a:chOff x="-3765" y="4832896"/>
            <a:chExt cx="9147765" cy="2032192"/>
          </a:xfrm>
        </p:grpSpPr>
        <p:sp>
          <p:nvSpPr>
            <p:cNvPr id="6" name="Freeform 5"/>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7" name="Freeform 6"/>
            <p:cNvSpPr>
              <a:spLocks/>
            </p:cNvSpPr>
            <p:nvPr/>
          </p:nvSpPr>
          <p:spPr bwMode="auto">
            <a:xfrm>
              <a:off x="35926" y="5135025"/>
              <a:ext cx="9108074"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8" name="Freeform 7"/>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10" name="Straight Connector 9"/>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Title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11" name="Date Placeholder 29"/>
          <p:cNvSpPr>
            <a:spLocks noGrp="1"/>
          </p:cNvSpPr>
          <p:nvPr>
            <p:ph type="dt" sz="half" idx="10"/>
          </p:nvPr>
        </p:nvSpPr>
        <p:spPr/>
        <p:txBody>
          <a:bodyPr/>
          <a:lstStyle>
            <a:lvl1pPr>
              <a:defRPr>
                <a:solidFill>
                  <a:srgbClr val="FFFFFF"/>
                </a:solidFill>
              </a:defRPr>
            </a:lvl1pPr>
            <a:extLst/>
          </a:lstStyle>
          <a:p>
            <a:pPr>
              <a:defRPr/>
            </a:pPr>
            <a:fld id="{64A03E38-9A7E-4BDB-B99F-00B5CF963035}" type="datetimeFigureOut">
              <a:rPr lang="en-US"/>
              <a:pPr>
                <a:defRPr/>
              </a:pPr>
              <a:t>8/2/2010</a:t>
            </a:fld>
            <a:endParaRPr lang="en-US"/>
          </a:p>
        </p:txBody>
      </p:sp>
      <p:sp>
        <p:nvSpPr>
          <p:cNvPr id="12"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endParaRPr lang="en-US"/>
          </a:p>
        </p:txBody>
      </p:sp>
      <p:sp>
        <p:nvSpPr>
          <p:cNvPr id="13" name="Slide Number Placeholder 26"/>
          <p:cNvSpPr>
            <a:spLocks noGrp="1"/>
          </p:cNvSpPr>
          <p:nvPr>
            <p:ph type="sldNum" sz="quarter" idx="12"/>
          </p:nvPr>
        </p:nvSpPr>
        <p:spPr/>
        <p:txBody>
          <a:bodyPr/>
          <a:lstStyle>
            <a:lvl1pPr>
              <a:defRPr>
                <a:solidFill>
                  <a:srgbClr val="FFFFFF"/>
                </a:solidFill>
              </a:defRPr>
            </a:lvl1pPr>
            <a:extLst/>
          </a:lstStyle>
          <a:p>
            <a:pPr>
              <a:defRPr/>
            </a:pPr>
            <a:fld id="{196B6CBC-8861-4A5C-A4BA-6E6D7C7DFA80}"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4A87D2F2-91A5-4F1A-B567-D147B604A3FE}" type="datetimeFigureOut">
              <a:rPr lang="en-US"/>
              <a:pPr>
                <a:defRPr/>
              </a:pPr>
              <a:t>8/2/2010</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F6EE7656-ADA8-47F2-91D0-8D85C08BCF8C}"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E17610EC-DD1C-4CD8-82EB-490CB53F9428}" type="datetimeFigureOut">
              <a:rPr lang="en-US"/>
              <a:pPr>
                <a:defRPr/>
              </a:pPr>
              <a:t>8/2/2010</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5C8809B6-5066-40FD-9037-2BBFEAC60B4A}"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6"/>
          <p:cNvSpPr>
            <a:spLocks noGrp="1"/>
          </p:cNvSpPr>
          <p:nvPr>
            <p:ph type="title"/>
          </p:nvPr>
        </p:nvSpPr>
        <p:spPr/>
        <p:txBody>
          <a:bodyPr rtlCol="0"/>
          <a:lstStyle>
            <a:extLst/>
          </a:lstStyle>
          <a:p>
            <a:r>
              <a:rPr lang="en-US" smtClean="0"/>
              <a:t>Click to edit Master title style</a:t>
            </a:r>
            <a:endParaRPr lang="en-US"/>
          </a:p>
        </p:txBody>
      </p:sp>
      <p:sp>
        <p:nvSpPr>
          <p:cNvPr id="4" name="Date Placeholder 9"/>
          <p:cNvSpPr>
            <a:spLocks noGrp="1"/>
          </p:cNvSpPr>
          <p:nvPr>
            <p:ph type="dt" sz="half" idx="10"/>
          </p:nvPr>
        </p:nvSpPr>
        <p:spPr/>
        <p:txBody>
          <a:bodyPr/>
          <a:lstStyle>
            <a:lvl1pPr>
              <a:defRPr/>
            </a:lvl1pPr>
          </a:lstStyle>
          <a:p>
            <a:pPr>
              <a:defRPr/>
            </a:pPr>
            <a:fld id="{A5E47910-B5E6-4A6A-9986-7B7DFF01EBF8}" type="datetimeFigureOut">
              <a:rPr lang="en-US"/>
              <a:pPr>
                <a:defRPr/>
              </a:pPr>
              <a:t>8/2/2010</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C57D50DD-0750-4B33-BDBA-9809B51155AE}"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4" name="Chevron 3"/>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5" name="Chevron 4"/>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2" name="Title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3" name="Text Placeholder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extLst/>
          </a:lstStyle>
          <a:p>
            <a:pPr>
              <a:defRPr/>
            </a:pPr>
            <a:fld id="{681C90C0-D96C-4AF4-A6BF-6F218402767B}" type="datetimeFigureOut">
              <a:rPr lang="en-US"/>
              <a:pPr>
                <a:defRPr/>
              </a:pPr>
              <a:t>8/2/2010</a:t>
            </a:fld>
            <a:endParaRPr lang="en-US"/>
          </a:p>
        </p:txBody>
      </p:sp>
      <p:sp>
        <p:nvSpPr>
          <p:cNvPr id="7" name="Footer Placeholder 4"/>
          <p:cNvSpPr>
            <a:spLocks noGrp="1"/>
          </p:cNvSpPr>
          <p:nvPr>
            <p:ph type="ftr" sz="quarter" idx="11"/>
          </p:nvPr>
        </p:nvSpPr>
        <p:spPr/>
        <p:txBody>
          <a:bodyPr/>
          <a:lstStyle>
            <a:lvl1pPr>
              <a:defRPr/>
            </a:lvl1pPr>
            <a:extLst/>
          </a:lstStyle>
          <a:p>
            <a:pPr>
              <a:defRPr/>
            </a:pPr>
            <a:endParaRPr lang="en-US"/>
          </a:p>
        </p:txBody>
      </p:sp>
      <p:sp>
        <p:nvSpPr>
          <p:cNvPr id="8" name="Slide Number Placeholder 5"/>
          <p:cNvSpPr>
            <a:spLocks noGrp="1"/>
          </p:cNvSpPr>
          <p:nvPr>
            <p:ph type="sldNum" sz="quarter" idx="12"/>
          </p:nvPr>
        </p:nvSpPr>
        <p:spPr/>
        <p:txBody>
          <a:bodyPr/>
          <a:lstStyle>
            <a:lvl1pPr>
              <a:defRPr/>
            </a:lvl1pPr>
            <a:extLst/>
          </a:lstStyle>
          <a:p>
            <a:pPr>
              <a:defRPr/>
            </a:pPr>
            <a:fld id="{D0719786-3349-4007-935A-A448EC343DD2}"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7"/>
          <p:cNvSpPr>
            <a:spLocks noGrp="1"/>
          </p:cNvSpPr>
          <p:nvPr>
            <p:ph type="title"/>
          </p:nvPr>
        </p:nvSpPr>
        <p:spPr/>
        <p:txBody>
          <a:bodyPr rtlCol="0"/>
          <a:lstStyle>
            <a:extLst/>
          </a:lstStyle>
          <a:p>
            <a:r>
              <a:rPr lang="en-US" smtClean="0"/>
              <a:t>Click to edit Master title style</a:t>
            </a:r>
            <a:endParaRPr lang="en-US"/>
          </a:p>
        </p:txBody>
      </p:sp>
      <p:sp>
        <p:nvSpPr>
          <p:cNvPr id="5" name="Date Placeholder 4"/>
          <p:cNvSpPr>
            <a:spLocks noGrp="1"/>
          </p:cNvSpPr>
          <p:nvPr>
            <p:ph type="dt" sz="half" idx="10"/>
          </p:nvPr>
        </p:nvSpPr>
        <p:spPr/>
        <p:txBody>
          <a:bodyPr/>
          <a:lstStyle>
            <a:lvl1pPr>
              <a:defRPr/>
            </a:lvl1pPr>
            <a:extLst/>
          </a:lstStyle>
          <a:p>
            <a:pPr>
              <a:defRPr/>
            </a:pPr>
            <a:fld id="{CC570422-832D-4D76-83CF-60D40840ECA8}" type="datetimeFigureOut">
              <a:rPr lang="en-US"/>
              <a:pPr>
                <a:defRPr/>
              </a:pPr>
              <a:t>8/2/2010</a:t>
            </a:fld>
            <a:endParaRPr lang="en-US"/>
          </a:p>
        </p:txBody>
      </p:sp>
      <p:sp>
        <p:nvSpPr>
          <p:cNvPr id="6" name="Footer Placeholder 5"/>
          <p:cNvSpPr>
            <a:spLocks noGrp="1"/>
          </p:cNvSpPr>
          <p:nvPr>
            <p:ph type="ftr" sz="quarter" idx="11"/>
          </p:nvPr>
        </p:nvSpPr>
        <p:spPr/>
        <p:txBody>
          <a:bodyPr/>
          <a:lstStyle>
            <a:lvl1pPr>
              <a:defRPr/>
            </a:lvl1pPr>
            <a:extLst/>
          </a:lstStyle>
          <a:p>
            <a:pPr>
              <a:defRPr/>
            </a:pPr>
            <a:endParaRPr lang="en-US"/>
          </a:p>
        </p:txBody>
      </p:sp>
      <p:sp>
        <p:nvSpPr>
          <p:cNvPr id="7" name="Slide Number Placeholder 6"/>
          <p:cNvSpPr>
            <a:spLocks noGrp="1"/>
          </p:cNvSpPr>
          <p:nvPr>
            <p:ph type="sldNum" sz="quarter" idx="12"/>
          </p:nvPr>
        </p:nvSpPr>
        <p:spPr/>
        <p:txBody>
          <a:bodyPr/>
          <a:lstStyle>
            <a:lvl1pPr>
              <a:defRPr/>
            </a:lvl1pPr>
            <a:extLst/>
          </a:lstStyle>
          <a:p>
            <a:pPr>
              <a:defRPr/>
            </a:pPr>
            <a:fld id="{6A31DAC9-4ED5-4D08-B7C0-AB2007B73FB2}"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extLst/>
          </a:lstStyle>
          <a:p>
            <a:pPr>
              <a:defRPr/>
            </a:pPr>
            <a:fld id="{9BB97124-0E29-4727-A300-7F867793D29B}" type="datetimeFigureOut">
              <a:rPr lang="en-US"/>
              <a:pPr>
                <a:defRPr/>
              </a:pPr>
              <a:t>8/2/2010</a:t>
            </a:fld>
            <a:endParaRPr lang="en-US"/>
          </a:p>
        </p:txBody>
      </p:sp>
      <p:sp>
        <p:nvSpPr>
          <p:cNvPr id="8" name="Footer Placeholder 7"/>
          <p:cNvSpPr>
            <a:spLocks noGrp="1"/>
          </p:cNvSpPr>
          <p:nvPr>
            <p:ph type="ftr" sz="quarter" idx="11"/>
          </p:nvPr>
        </p:nvSpPr>
        <p:spPr/>
        <p:txBody>
          <a:bodyPr/>
          <a:lstStyle>
            <a:lvl1pPr>
              <a:defRPr/>
            </a:lvl1pPr>
            <a:extLst/>
          </a:lstStyle>
          <a:p>
            <a:pPr>
              <a:defRPr/>
            </a:pPr>
            <a:endParaRPr lang="en-US"/>
          </a:p>
        </p:txBody>
      </p:sp>
      <p:sp>
        <p:nvSpPr>
          <p:cNvPr id="9" name="Slide Number Placeholder 8"/>
          <p:cNvSpPr>
            <a:spLocks noGrp="1"/>
          </p:cNvSpPr>
          <p:nvPr>
            <p:ph type="sldNum" sz="quarter" idx="12"/>
          </p:nvPr>
        </p:nvSpPr>
        <p:spPr/>
        <p:txBody>
          <a:bodyPr/>
          <a:lstStyle>
            <a:lvl1pPr>
              <a:defRPr/>
            </a:lvl1pPr>
            <a:extLst/>
          </a:lstStyle>
          <a:p>
            <a:pPr>
              <a:defRPr/>
            </a:pPr>
            <a:fld id="{CA1C66F7-F43E-4418-851C-E77130945348}"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6" name="Title 5"/>
          <p:cNvSpPr>
            <a:spLocks noGrp="1"/>
          </p:cNvSpPr>
          <p:nvPr>
            <p:ph type="title"/>
          </p:nvPr>
        </p:nvSpPr>
        <p:spPr/>
        <p:txBody>
          <a:bodyPr rtlCol="0"/>
          <a:lstStyle>
            <a:extLst/>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extLst/>
          </a:lstStyle>
          <a:p>
            <a:pPr>
              <a:defRPr/>
            </a:pPr>
            <a:fld id="{9FB3B61C-0E32-4992-88AF-C005EB3403FF}" type="datetimeFigureOut">
              <a:rPr lang="en-US"/>
              <a:pPr>
                <a:defRPr/>
              </a:pPr>
              <a:t>8/2/2010</a:t>
            </a:fld>
            <a:endParaRPr lang="en-US"/>
          </a:p>
        </p:txBody>
      </p:sp>
      <p:sp>
        <p:nvSpPr>
          <p:cNvPr id="4" name="Footer Placeholder 3"/>
          <p:cNvSpPr>
            <a:spLocks noGrp="1"/>
          </p:cNvSpPr>
          <p:nvPr>
            <p:ph type="ftr" sz="quarter" idx="11"/>
          </p:nvPr>
        </p:nvSpPr>
        <p:spPr/>
        <p:txBody>
          <a:bodyPr/>
          <a:lstStyle>
            <a:lvl1pPr>
              <a:defRPr/>
            </a:lvl1pPr>
            <a:extLst/>
          </a:lstStyle>
          <a:p>
            <a:pPr>
              <a:defRPr/>
            </a:pPr>
            <a:endParaRPr lang="en-US"/>
          </a:p>
        </p:txBody>
      </p:sp>
      <p:sp>
        <p:nvSpPr>
          <p:cNvPr id="5" name="Slide Number Placeholder 4"/>
          <p:cNvSpPr>
            <a:spLocks noGrp="1"/>
          </p:cNvSpPr>
          <p:nvPr>
            <p:ph type="sldNum" sz="quarter" idx="12"/>
          </p:nvPr>
        </p:nvSpPr>
        <p:spPr/>
        <p:txBody>
          <a:bodyPr/>
          <a:lstStyle>
            <a:lvl1pPr>
              <a:defRPr/>
            </a:lvl1pPr>
            <a:extLst/>
          </a:lstStyle>
          <a:p>
            <a:pPr>
              <a:defRPr/>
            </a:pPr>
            <a:fld id="{AD838991-211C-4386-B3D5-B4D0297A192B}"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24CD6AF7-715A-4207-B8C0-123EE0A450E0}" type="datetimeFigureOut">
              <a:rPr lang="en-US"/>
              <a:pPr>
                <a:defRPr/>
              </a:pPr>
              <a:t>8/2/2010</a:t>
            </a:fld>
            <a:endParaRPr lang="en-US"/>
          </a:p>
        </p:txBody>
      </p:sp>
      <p:sp>
        <p:nvSpPr>
          <p:cNvPr id="3" name="Footer Placeholder 21"/>
          <p:cNvSpPr>
            <a:spLocks noGrp="1"/>
          </p:cNvSpPr>
          <p:nvPr>
            <p:ph type="ftr" sz="quarter" idx="11"/>
          </p:nvPr>
        </p:nvSpPr>
        <p:spPr/>
        <p:txBody>
          <a:bodyPr/>
          <a:lstStyle>
            <a:lvl1pPr>
              <a:defRPr/>
            </a:lvl1pPr>
          </a:lstStyle>
          <a:p>
            <a:pPr>
              <a:defRPr/>
            </a:pPr>
            <a:endParaRPr lang="en-US"/>
          </a:p>
        </p:txBody>
      </p:sp>
      <p:sp>
        <p:nvSpPr>
          <p:cNvPr id="4" name="Slide Number Placeholder 17"/>
          <p:cNvSpPr>
            <a:spLocks noGrp="1"/>
          </p:cNvSpPr>
          <p:nvPr>
            <p:ph type="sldNum" sz="quarter" idx="12"/>
          </p:nvPr>
        </p:nvSpPr>
        <p:spPr/>
        <p:txBody>
          <a:bodyPr/>
          <a:lstStyle>
            <a:lvl1pPr>
              <a:defRPr/>
            </a:lvl1pPr>
          </a:lstStyle>
          <a:p>
            <a:pPr>
              <a:defRPr/>
            </a:pPr>
            <a:fld id="{EC505A54-9B37-4396-811C-804396910A57}"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en-US" smtClean="0"/>
              <a:t>Click to edit Master title style</a:t>
            </a:r>
            <a:endParaRPr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extLst/>
          </a:lstStyle>
          <a:p>
            <a:pPr>
              <a:defRPr/>
            </a:pPr>
            <a:fld id="{A6260F0E-F0E3-4450-8259-E17F1FE4701A}" type="datetimeFigureOut">
              <a:rPr lang="en-US"/>
              <a:pPr>
                <a:defRPr/>
              </a:pPr>
              <a:t>8/2/2010</a:t>
            </a:fld>
            <a:endParaRPr lang="en-US"/>
          </a:p>
        </p:txBody>
      </p:sp>
      <p:sp>
        <p:nvSpPr>
          <p:cNvPr id="6" name="Footer Placeholder 5"/>
          <p:cNvSpPr>
            <a:spLocks noGrp="1"/>
          </p:cNvSpPr>
          <p:nvPr>
            <p:ph type="ftr" sz="quarter" idx="11"/>
          </p:nvPr>
        </p:nvSpPr>
        <p:spPr/>
        <p:txBody>
          <a:bodyPr/>
          <a:lstStyle>
            <a:lvl1pPr>
              <a:defRPr/>
            </a:lvl1pPr>
            <a:extLst/>
          </a:lstStyle>
          <a:p>
            <a:pPr>
              <a:defRPr/>
            </a:pPr>
            <a:endParaRPr lang="en-US"/>
          </a:p>
        </p:txBody>
      </p:sp>
      <p:sp>
        <p:nvSpPr>
          <p:cNvPr id="7" name="Slide Number Placeholder 6"/>
          <p:cNvSpPr>
            <a:spLocks noGrp="1"/>
          </p:cNvSpPr>
          <p:nvPr>
            <p:ph type="sldNum" sz="quarter" idx="12"/>
          </p:nvPr>
        </p:nvSpPr>
        <p:spPr/>
        <p:txBody>
          <a:bodyPr/>
          <a:lstStyle>
            <a:lvl1pPr>
              <a:defRPr/>
            </a:lvl1pPr>
            <a:extLst/>
          </a:lstStyle>
          <a:p>
            <a:pPr>
              <a:defRPr/>
            </a:pPr>
            <a:fld id="{03284CF7-30D8-4756-8FCB-99A4BAC5A911}"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5" name="Freeform 4"/>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6" name="Freeform 5"/>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7" name="Right Triangle 6"/>
          <p:cNvSpPr>
            <a:spLocks/>
          </p:cNvSpPr>
          <p:nvPr/>
        </p:nvSpPr>
        <p:spPr bwMode="auto">
          <a:xfrm>
            <a:off x="-6042" y="5791253"/>
            <a:ext cx="3402314" cy="1080868"/>
          </a:xfrm>
          <a:prstGeom prst="rtTriangle">
            <a:avLst/>
          </a:prstGeom>
          <a:blipFill>
            <a:blip r:embed="rId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8" name="Straight Connector 7"/>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Chevron 8"/>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10" name="Chevron 9"/>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4" name="Text Placeholder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n-US" noProof="0" smtClean="0"/>
              <a:t>Click icon to add picture</a:t>
            </a:r>
            <a:endParaRPr lang="en-US" noProof="0"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n-US" smtClean="0"/>
              <a:t>Click to edit Master title style</a:t>
            </a:r>
            <a:endParaRPr lang="en-US"/>
          </a:p>
        </p:txBody>
      </p:sp>
      <p:sp>
        <p:nvSpPr>
          <p:cNvPr id="11" name="Date Placeholder 4"/>
          <p:cNvSpPr>
            <a:spLocks noGrp="1"/>
          </p:cNvSpPr>
          <p:nvPr>
            <p:ph type="dt" sz="half" idx="10"/>
          </p:nvPr>
        </p:nvSpPr>
        <p:spPr/>
        <p:txBody>
          <a:bodyPr/>
          <a:lstStyle>
            <a:lvl1pPr>
              <a:defRPr>
                <a:solidFill>
                  <a:schemeClr val="tx1"/>
                </a:solidFill>
              </a:defRPr>
            </a:lvl1pPr>
            <a:extLst/>
          </a:lstStyle>
          <a:p>
            <a:pPr>
              <a:defRPr/>
            </a:pPr>
            <a:fld id="{D36F5267-05ED-416D-AF9D-C33CFD7F1165}" type="datetimeFigureOut">
              <a:rPr lang="en-US"/>
              <a:pPr>
                <a:defRPr/>
              </a:pPr>
              <a:t>8/2/2010</a:t>
            </a:fld>
            <a:endParaRPr lang="en-US"/>
          </a:p>
        </p:txBody>
      </p:sp>
      <p:sp>
        <p:nvSpPr>
          <p:cNvPr id="12" name="Footer Placeholder 5"/>
          <p:cNvSpPr>
            <a:spLocks noGrp="1"/>
          </p:cNvSpPr>
          <p:nvPr>
            <p:ph type="ftr" sz="quarter" idx="11"/>
          </p:nvPr>
        </p:nvSpPr>
        <p:spPr/>
        <p:txBody>
          <a:bodyPr/>
          <a:lstStyle>
            <a:lvl1pPr>
              <a:defRPr>
                <a:solidFill>
                  <a:schemeClr val="tx1"/>
                </a:solidFill>
              </a:defRPr>
            </a:lvl1pPr>
            <a:extLst/>
          </a:lstStyle>
          <a:p>
            <a:pPr>
              <a:defRPr/>
            </a:pPr>
            <a:endParaRPr lang="en-US"/>
          </a:p>
        </p:txBody>
      </p:sp>
      <p:sp>
        <p:nvSpPr>
          <p:cNvPr id="13" name="Slide Number Placeholder 6"/>
          <p:cNvSpPr>
            <a:spLocks noGrp="1"/>
          </p:cNvSpPr>
          <p:nvPr>
            <p:ph type="sldNum" sz="quarter" idx="12"/>
          </p:nvPr>
        </p:nvSpPr>
        <p:spPr/>
        <p:txBody>
          <a:bodyPr/>
          <a:lstStyle>
            <a:lvl1pPr>
              <a:defRPr>
                <a:solidFill>
                  <a:schemeClr val="tx1"/>
                </a:solidFill>
              </a:defRPr>
            </a:lvl1pPr>
            <a:extLst/>
          </a:lstStyle>
          <a:p>
            <a:pPr>
              <a:defRPr/>
            </a:pPr>
            <a:fld id="{8FF0A61D-309F-474F-AAE0-3340CB73BA5C}"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12" name="Freeform 11"/>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en-US" smtClean="0"/>
              <a:t>Click to edit Master title style</a:t>
            </a:r>
            <a:endParaRPr lang="en-US"/>
          </a:p>
        </p:txBody>
      </p:sp>
      <p:sp>
        <p:nvSpPr>
          <p:cNvPr id="1033" name="Text Placeholder 29"/>
          <p:cNvSpPr>
            <a:spLocks noGrp="1"/>
          </p:cNvSpPr>
          <p:nvPr>
            <p:ph type="body" idx="1"/>
          </p:nvPr>
        </p:nvSpPr>
        <p:spPr bwMode="auto">
          <a:xfrm>
            <a:off x="457200" y="14811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6727825" y="6408738"/>
            <a:ext cx="1919288" cy="365125"/>
          </a:xfrm>
          <a:prstGeom prst="rect">
            <a:avLst/>
          </a:prstGeom>
        </p:spPr>
        <p:txBody>
          <a:bodyPr vert="horz" anchor="b"/>
          <a:lstStyle>
            <a:lvl1pPr algn="l" eaLnBrk="1" fontAlgn="auto" latinLnBrk="0" hangingPunct="1">
              <a:spcBef>
                <a:spcPts val="0"/>
              </a:spcBef>
              <a:spcAft>
                <a:spcPts val="0"/>
              </a:spcAft>
              <a:defRPr kumimoji="0" sz="1000">
                <a:solidFill>
                  <a:schemeClr val="tx1"/>
                </a:solidFill>
                <a:latin typeface="+mn-lt"/>
                <a:cs typeface="+mn-cs"/>
              </a:defRPr>
            </a:lvl1pPr>
            <a:extLst/>
          </a:lstStyle>
          <a:p>
            <a:pPr>
              <a:defRPr/>
            </a:pPr>
            <a:fld id="{3A64E813-F713-499F-A44C-5D9625C1F319}" type="datetimeFigureOut">
              <a:rPr lang="en-US"/>
              <a:pPr>
                <a:defRPr/>
              </a:pPr>
              <a:t>8/2/2010</a:t>
            </a:fld>
            <a:endParaRPr lang="en-US"/>
          </a:p>
        </p:txBody>
      </p:sp>
      <p:sp>
        <p:nvSpPr>
          <p:cNvPr id="22" name="Footer Placeholder 21"/>
          <p:cNvSpPr>
            <a:spLocks noGrp="1"/>
          </p:cNvSpPr>
          <p:nvPr>
            <p:ph type="ftr" sz="quarter" idx="3"/>
          </p:nvPr>
        </p:nvSpPr>
        <p:spPr>
          <a:xfrm>
            <a:off x="4379913" y="6408738"/>
            <a:ext cx="2351087" cy="365125"/>
          </a:xfrm>
          <a:prstGeom prst="rect">
            <a:avLst/>
          </a:prstGeom>
        </p:spPr>
        <p:txBody>
          <a:bodyPr vert="horz" anchor="b"/>
          <a:lstStyle>
            <a:lvl1pPr algn="r" eaLnBrk="1" fontAlgn="auto" latinLnBrk="0" hangingPunct="1">
              <a:spcBef>
                <a:spcPts val="0"/>
              </a:spcBef>
              <a:spcAft>
                <a:spcPts val="0"/>
              </a:spcAft>
              <a:defRPr kumimoji="0" sz="1000">
                <a:solidFill>
                  <a:schemeClr val="tx1"/>
                </a:solidFill>
                <a:latin typeface="+mn-lt"/>
                <a:cs typeface="+mn-cs"/>
              </a:defRPr>
            </a:lvl1pPr>
            <a:extLst/>
          </a:lstStyle>
          <a:p>
            <a:pPr>
              <a:defRPr/>
            </a:pPr>
            <a:endParaRPr lang="en-US"/>
          </a:p>
        </p:txBody>
      </p:sp>
      <p:sp>
        <p:nvSpPr>
          <p:cNvPr id="18" name="Slide Number Placeholder 17"/>
          <p:cNvSpPr>
            <a:spLocks noGrp="1"/>
          </p:cNvSpPr>
          <p:nvPr>
            <p:ph type="sldNum" sz="quarter" idx="4"/>
          </p:nvPr>
        </p:nvSpPr>
        <p:spPr>
          <a:xfrm>
            <a:off x="8647113" y="6408738"/>
            <a:ext cx="366712" cy="365125"/>
          </a:xfrm>
          <a:prstGeom prst="rect">
            <a:avLst/>
          </a:prstGeom>
        </p:spPr>
        <p:txBody>
          <a:bodyPr vert="horz" anchor="b"/>
          <a:lstStyle>
            <a:lvl1pPr algn="r" eaLnBrk="1" fontAlgn="auto" latinLnBrk="0" hangingPunct="1">
              <a:spcBef>
                <a:spcPts val="0"/>
              </a:spcBef>
              <a:spcAft>
                <a:spcPts val="0"/>
              </a:spcAft>
              <a:defRPr kumimoji="0" sz="1000" b="0">
                <a:solidFill>
                  <a:schemeClr val="tx1"/>
                </a:solidFill>
                <a:latin typeface="+mn-lt"/>
                <a:cs typeface="+mn-cs"/>
              </a:defRPr>
            </a:lvl1pPr>
            <a:extLst/>
          </a:lstStyle>
          <a:p>
            <a:pPr>
              <a:defRPr/>
            </a:pPr>
            <a:fld id="{0A5B813C-9527-41E7-B50D-52C576035CC8}"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833" r:id="rId1"/>
    <p:sldLayoutId id="2147483829" r:id="rId2"/>
    <p:sldLayoutId id="2147483834" r:id="rId3"/>
    <p:sldLayoutId id="2147483835" r:id="rId4"/>
    <p:sldLayoutId id="2147483836" r:id="rId5"/>
    <p:sldLayoutId id="2147483837" r:id="rId6"/>
    <p:sldLayoutId id="2147483830" r:id="rId7"/>
    <p:sldLayoutId id="2147483838" r:id="rId8"/>
    <p:sldLayoutId id="2147483839" r:id="rId9"/>
    <p:sldLayoutId id="2147483831" r:id="rId10"/>
    <p:sldLayoutId id="2147483832" r:id="rId11"/>
  </p:sldLayoutIdLst>
  <p:txStyles>
    <p:title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eaLnBrk="0" fontAlgn="base" hangingPunct="0">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eaLnBrk="0" fontAlgn="base" hangingPunct="0">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www.blobprod.com/"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hyperlink" Target="../My%20Documents/1%20Instructional%20Technology/Upstate%20Technology%20Conference/2006%20Greenville%20Technology%20Conference/Cathy's%20Sessions/Audacity%20Session/Short%20Announcments%20for%20Thursday,%204-20-06.wav"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audacity.sourceforge.net/"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My%20Documents/Desktop/Audacity.lnk" TargetMode="Externa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hyperlink" Target="../My%20Documents/Desktop/Audacity.lnk"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Content Placeholder 3" descr="Baby Picture July 2010.jpg"/>
          <p:cNvPicPr>
            <a:picLocks noGrp="1" noChangeAspect="1"/>
          </p:cNvPicPr>
          <p:nvPr>
            <p:ph idx="1"/>
          </p:nvPr>
        </p:nvPicPr>
        <p:blipFill>
          <a:blip r:embed="rId2"/>
          <a:srcRect/>
          <a:stretch>
            <a:fillRect/>
          </a:stretch>
        </p:blipFill>
        <p:spPr>
          <a:xfrm>
            <a:off x="1554163" y="1481138"/>
            <a:ext cx="6035675" cy="4525962"/>
          </a:xfrm>
        </p:spPr>
      </p:pic>
      <p:sp>
        <p:nvSpPr>
          <p:cNvPr id="3" name="Title 2"/>
          <p:cNvSpPr>
            <a:spLocks noGrp="1"/>
          </p:cNvSpPr>
          <p:nvPr>
            <p:ph type="title"/>
          </p:nvPr>
        </p:nvSpPr>
        <p:spPr/>
        <p:txBody>
          <a:bodyPr/>
          <a:lstStyle/>
          <a:p>
            <a:pPr algn="ctr">
              <a:defRPr/>
            </a:pPr>
            <a:r>
              <a:rPr lang="en-US" dirty="0" smtClean="0"/>
              <a:t>My Summer Vacation Girl</a:t>
            </a:r>
            <a:endParaRPr lang="en-US" dirty="0"/>
          </a:p>
        </p:txBody>
      </p:sp>
    </p:spTree>
  </p:cSld>
  <p:clrMapOvr>
    <a:masterClrMapping/>
  </p:clrMapOvr>
  <p:transition spd="slow">
    <p:newsflash/>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Content Placeholder 1"/>
          <p:cNvSpPr>
            <a:spLocks noGrp="1"/>
          </p:cNvSpPr>
          <p:nvPr>
            <p:ph idx="1"/>
          </p:nvPr>
        </p:nvSpPr>
        <p:spPr/>
        <p:txBody>
          <a:bodyPr/>
          <a:lstStyle/>
          <a:p>
            <a:r>
              <a:rPr lang="en-US" sz="4000" b="1" smtClean="0"/>
              <a:t>Podcasting: Powerful and Practical:</a:t>
            </a:r>
            <a:r>
              <a:rPr lang="en-US" sz="4000" smtClean="0"/>
              <a:t> </a:t>
            </a:r>
          </a:p>
          <a:p>
            <a:pPr algn="ctr">
              <a:buFont typeface="Wingdings 3" pitchFamily="18" charset="2"/>
              <a:buNone/>
            </a:pPr>
            <a:r>
              <a:rPr lang="en-US" sz="4000" smtClean="0"/>
              <a:t>Audacity is the perfect tool for podcasting</a:t>
            </a:r>
          </a:p>
          <a:p>
            <a:endParaRPr lang="en-US" sz="4000" smtClean="0"/>
          </a:p>
        </p:txBody>
      </p:sp>
      <p:sp>
        <p:nvSpPr>
          <p:cNvPr id="3" name="Title 2"/>
          <p:cNvSpPr>
            <a:spLocks noGrp="1"/>
          </p:cNvSpPr>
          <p:nvPr>
            <p:ph type="title"/>
          </p:nvPr>
        </p:nvSpPr>
        <p:spPr/>
        <p:txBody>
          <a:bodyPr>
            <a:normAutofit fontScale="90000"/>
          </a:bodyPr>
          <a:lstStyle/>
          <a:p>
            <a:pPr>
              <a:defRPr/>
            </a:pPr>
            <a:r>
              <a:rPr lang="en-US" dirty="0" smtClean="0"/>
              <a:t>Using Audacity in the Classroom</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Content Placeholder 1"/>
          <p:cNvSpPr>
            <a:spLocks noGrp="1"/>
          </p:cNvSpPr>
          <p:nvPr>
            <p:ph idx="1"/>
          </p:nvPr>
        </p:nvSpPr>
        <p:spPr/>
        <p:txBody>
          <a:bodyPr/>
          <a:lstStyle/>
          <a:p>
            <a:r>
              <a:rPr lang="en-US" sz="2400" smtClean="0"/>
              <a:t>In a Intermediate grade general music class, you might use Audacity to record multiple tracks for a video. In this example, students begin by heading to </a:t>
            </a:r>
            <a:r>
              <a:rPr lang="en-US" sz="2400" u="sng" smtClean="0">
                <a:hlinkClick r:id="rId2"/>
              </a:rPr>
              <a:t>http://www.blobprod.com</a:t>
            </a:r>
            <a:r>
              <a:rPr lang="en-US" sz="2400" smtClean="0"/>
              <a:t> and use the online mixer to mix their sounds, using the soundbank provided. They record this in Audacity, then record their own voices reading a story they’ve written. Using the editing tools in Audacity, students then put the two parts together, and they’ve now created their own soundtrack to use with their Animoto video, which they’ve created using their own pictures. Neat project!</a:t>
            </a:r>
          </a:p>
          <a:p>
            <a:endParaRPr lang="en-US" smtClean="0"/>
          </a:p>
        </p:txBody>
      </p:sp>
      <p:sp>
        <p:nvSpPr>
          <p:cNvPr id="3" name="Title 2"/>
          <p:cNvSpPr>
            <a:spLocks noGrp="1"/>
          </p:cNvSpPr>
          <p:nvPr>
            <p:ph type="title"/>
          </p:nvPr>
        </p:nvSpPr>
        <p:spPr/>
        <p:txBody>
          <a:bodyPr/>
          <a:lstStyle/>
          <a:p>
            <a:pPr algn="ctr">
              <a:defRPr/>
            </a:pPr>
            <a:r>
              <a:rPr lang="en-US" dirty="0" err="1" smtClean="0"/>
              <a:t>Multitrack</a:t>
            </a:r>
            <a:r>
              <a:rPr lang="en-US" dirty="0" smtClean="0"/>
              <a:t> Recording</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Content Placeholder 1"/>
          <p:cNvSpPr>
            <a:spLocks noGrp="1"/>
          </p:cNvSpPr>
          <p:nvPr>
            <p:ph idx="1"/>
          </p:nvPr>
        </p:nvSpPr>
        <p:spPr/>
        <p:txBody>
          <a:bodyPr/>
          <a:lstStyle/>
          <a:p>
            <a:r>
              <a:rPr lang="en-US" sz="4000" b="1" smtClean="0"/>
              <a:t>Social Studies</a:t>
            </a:r>
          </a:p>
          <a:p>
            <a:r>
              <a:rPr lang="en-US" sz="4000" b="1" smtClean="0"/>
              <a:t>Math</a:t>
            </a:r>
          </a:p>
          <a:p>
            <a:r>
              <a:rPr lang="en-US" sz="4000" b="1" smtClean="0"/>
              <a:t>Language Arts</a:t>
            </a:r>
          </a:p>
          <a:p>
            <a:r>
              <a:rPr lang="en-US" sz="4000" b="1" smtClean="0"/>
              <a:t>Foreign Language</a:t>
            </a:r>
          </a:p>
          <a:p>
            <a:r>
              <a:rPr lang="en-US" sz="4000" b="1" smtClean="0"/>
              <a:t>Music</a:t>
            </a:r>
          </a:p>
          <a:p>
            <a:r>
              <a:rPr lang="en-US" sz="4000" b="1" smtClean="0"/>
              <a:t>Science</a:t>
            </a:r>
          </a:p>
          <a:p>
            <a:r>
              <a:rPr lang="en-US" sz="4000" b="1" smtClean="0"/>
              <a:t>Other Uses</a:t>
            </a:r>
          </a:p>
        </p:txBody>
      </p:sp>
      <p:sp>
        <p:nvSpPr>
          <p:cNvPr id="3" name="Title 2"/>
          <p:cNvSpPr>
            <a:spLocks noGrp="1"/>
          </p:cNvSpPr>
          <p:nvPr>
            <p:ph type="title"/>
          </p:nvPr>
        </p:nvSpPr>
        <p:spPr/>
        <p:txBody>
          <a:bodyPr>
            <a:normAutofit fontScale="90000"/>
          </a:bodyPr>
          <a:lstStyle/>
          <a:p>
            <a:pPr algn="ctr">
              <a:defRPr/>
            </a:pPr>
            <a:r>
              <a:rPr lang="en-US" sz="4400" dirty="0" smtClean="0"/>
              <a:t>Uses of Audacity</a:t>
            </a:r>
            <a:br>
              <a:rPr lang="en-US" sz="4400" dirty="0" smtClean="0"/>
            </a:br>
            <a:r>
              <a:rPr lang="en-US" sz="3300" dirty="0" smtClean="0">
                <a:solidFill>
                  <a:schemeClr val="accent1"/>
                </a:solidFill>
              </a:rPr>
              <a:t>A different twist on classroom projects</a:t>
            </a:r>
            <a:endParaRPr lang="en-US" sz="3300" dirty="0">
              <a:solidFill>
                <a:schemeClr val="accent1"/>
              </a:solidFill>
            </a:endParaRPr>
          </a:p>
        </p:txBody>
      </p:sp>
    </p:spTree>
  </p:cSld>
  <p:clrMapOvr>
    <a:masterClrMapping/>
  </p:clrMapOvr>
  <p:transition spd="slow">
    <p:newsflash/>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488950"/>
          </a:xfrm>
        </p:spPr>
        <p:txBody>
          <a:bodyPr>
            <a:normAutofit fontScale="90000"/>
          </a:bodyPr>
          <a:lstStyle/>
          <a:p>
            <a:pPr algn="ctr">
              <a:defRPr/>
            </a:pPr>
            <a:r>
              <a:rPr lang="en-US" dirty="0" smtClean="0"/>
              <a:t>Audacity</a:t>
            </a:r>
            <a:endParaRPr lang="en-US" dirty="0"/>
          </a:p>
        </p:txBody>
      </p:sp>
      <p:sp>
        <p:nvSpPr>
          <p:cNvPr id="21507" name="Text Placeholder 2"/>
          <p:cNvSpPr>
            <a:spLocks noGrp="1"/>
          </p:cNvSpPr>
          <p:nvPr>
            <p:ph type="body" idx="1"/>
          </p:nvPr>
        </p:nvSpPr>
        <p:spPr/>
        <p:txBody>
          <a:bodyPr/>
          <a:lstStyle/>
          <a:p>
            <a:r>
              <a:rPr lang="en-US" sz="3400" smtClean="0"/>
              <a:t>Social Studies</a:t>
            </a:r>
          </a:p>
        </p:txBody>
      </p:sp>
      <p:sp>
        <p:nvSpPr>
          <p:cNvPr id="21508" name="Text Placeholder 3"/>
          <p:cNvSpPr>
            <a:spLocks noGrp="1"/>
          </p:cNvSpPr>
          <p:nvPr>
            <p:ph type="body" sz="half" idx="3"/>
          </p:nvPr>
        </p:nvSpPr>
        <p:spPr>
          <a:xfrm>
            <a:off x="4645025" y="5410200"/>
            <a:ext cx="4041775" cy="762000"/>
          </a:xfrm>
        </p:spPr>
        <p:txBody>
          <a:bodyPr/>
          <a:lstStyle/>
          <a:p>
            <a:r>
              <a:rPr lang="en-US" sz="3400" smtClean="0"/>
              <a:t>Foreign Language</a:t>
            </a:r>
          </a:p>
        </p:txBody>
      </p:sp>
      <p:sp>
        <p:nvSpPr>
          <p:cNvPr id="21509" name="Content Placeholder 4"/>
          <p:cNvSpPr>
            <a:spLocks noGrp="1"/>
          </p:cNvSpPr>
          <p:nvPr>
            <p:ph sz="quarter" idx="2"/>
          </p:nvPr>
        </p:nvSpPr>
        <p:spPr>
          <a:xfrm>
            <a:off x="457200" y="1444625"/>
            <a:ext cx="4040188" cy="3941763"/>
          </a:xfrm>
          <a:ln>
            <a:prstDash val="solid"/>
          </a:ln>
        </p:spPr>
        <p:txBody>
          <a:bodyPr/>
          <a:lstStyle/>
          <a:p>
            <a:r>
              <a:rPr lang="en-US" sz="2800" smtClean="0"/>
              <a:t> Support   Statements</a:t>
            </a:r>
          </a:p>
          <a:p>
            <a:r>
              <a:rPr lang="en-US" sz="2800" smtClean="0"/>
              <a:t>Interviews</a:t>
            </a:r>
          </a:p>
          <a:p>
            <a:r>
              <a:rPr lang="en-US" sz="2800" smtClean="0"/>
              <a:t>Description Clips</a:t>
            </a:r>
          </a:p>
        </p:txBody>
      </p:sp>
      <p:sp>
        <p:nvSpPr>
          <p:cNvPr id="21510" name="Content Placeholder 5"/>
          <p:cNvSpPr>
            <a:spLocks noGrp="1"/>
          </p:cNvSpPr>
          <p:nvPr>
            <p:ph sz="quarter" idx="4"/>
          </p:nvPr>
        </p:nvSpPr>
        <p:spPr>
          <a:xfrm>
            <a:off x="4645025" y="1444625"/>
            <a:ext cx="4041775" cy="3941763"/>
          </a:xfrm>
          <a:ln>
            <a:prstDash val="solid"/>
          </a:ln>
        </p:spPr>
        <p:txBody>
          <a:bodyPr/>
          <a:lstStyle/>
          <a:p>
            <a:pPr>
              <a:spcBef>
                <a:spcPct val="0"/>
              </a:spcBef>
            </a:pPr>
            <a:r>
              <a:rPr lang="en-US" sz="2800" smtClean="0"/>
              <a:t>Teacher Audio</a:t>
            </a:r>
          </a:p>
          <a:p>
            <a:pPr>
              <a:spcBef>
                <a:spcPct val="0"/>
              </a:spcBef>
            </a:pPr>
            <a:r>
              <a:rPr lang="en-US" sz="2800" smtClean="0"/>
              <a:t>Students Response</a:t>
            </a:r>
          </a:p>
          <a:p>
            <a:pPr>
              <a:spcBef>
                <a:spcPct val="0"/>
              </a:spcBef>
            </a:pPr>
            <a:r>
              <a:rPr lang="en-US" sz="2800" smtClean="0"/>
              <a:t>Student Audio</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488950"/>
          </a:xfrm>
        </p:spPr>
        <p:txBody>
          <a:bodyPr>
            <a:normAutofit fontScale="90000"/>
          </a:bodyPr>
          <a:lstStyle/>
          <a:p>
            <a:pPr algn="ctr">
              <a:defRPr/>
            </a:pPr>
            <a:r>
              <a:rPr lang="en-US" dirty="0" smtClean="0"/>
              <a:t>Audacity</a:t>
            </a:r>
            <a:endParaRPr lang="en-US" dirty="0"/>
          </a:p>
        </p:txBody>
      </p:sp>
      <p:sp>
        <p:nvSpPr>
          <p:cNvPr id="22531" name="Text Placeholder 2"/>
          <p:cNvSpPr>
            <a:spLocks noGrp="1"/>
          </p:cNvSpPr>
          <p:nvPr>
            <p:ph type="body" idx="1"/>
          </p:nvPr>
        </p:nvSpPr>
        <p:spPr/>
        <p:txBody>
          <a:bodyPr/>
          <a:lstStyle/>
          <a:p>
            <a:r>
              <a:rPr lang="en-US" sz="3400" smtClean="0"/>
              <a:t>Math</a:t>
            </a:r>
          </a:p>
        </p:txBody>
      </p:sp>
      <p:sp>
        <p:nvSpPr>
          <p:cNvPr id="22532" name="Text Placeholder 3"/>
          <p:cNvSpPr>
            <a:spLocks noGrp="1"/>
          </p:cNvSpPr>
          <p:nvPr>
            <p:ph type="body" sz="half" idx="3"/>
          </p:nvPr>
        </p:nvSpPr>
        <p:spPr>
          <a:xfrm>
            <a:off x="4645025" y="5410200"/>
            <a:ext cx="4041775" cy="762000"/>
          </a:xfrm>
        </p:spPr>
        <p:txBody>
          <a:bodyPr/>
          <a:lstStyle/>
          <a:p>
            <a:r>
              <a:rPr lang="en-US" sz="3400" smtClean="0"/>
              <a:t>Language Arts</a:t>
            </a:r>
          </a:p>
        </p:txBody>
      </p:sp>
      <p:sp>
        <p:nvSpPr>
          <p:cNvPr id="22533" name="Content Placeholder 4"/>
          <p:cNvSpPr>
            <a:spLocks noGrp="1"/>
          </p:cNvSpPr>
          <p:nvPr>
            <p:ph sz="quarter" idx="2"/>
          </p:nvPr>
        </p:nvSpPr>
        <p:spPr>
          <a:xfrm>
            <a:off x="457200" y="1444625"/>
            <a:ext cx="4040188" cy="3941763"/>
          </a:xfrm>
          <a:ln>
            <a:prstDash val="solid"/>
          </a:ln>
        </p:spPr>
        <p:txBody>
          <a:bodyPr/>
          <a:lstStyle/>
          <a:p>
            <a:r>
              <a:rPr lang="en-US" sz="2800" smtClean="0"/>
              <a:t> Procedures for solving a problem</a:t>
            </a:r>
          </a:p>
          <a:p>
            <a:r>
              <a:rPr lang="en-US" sz="2800" smtClean="0"/>
              <a:t>Homework assignment podcast</a:t>
            </a:r>
          </a:p>
        </p:txBody>
      </p:sp>
      <p:sp>
        <p:nvSpPr>
          <p:cNvPr id="22534" name="Content Placeholder 5"/>
          <p:cNvSpPr>
            <a:spLocks noGrp="1"/>
          </p:cNvSpPr>
          <p:nvPr>
            <p:ph sz="quarter" idx="4"/>
          </p:nvPr>
        </p:nvSpPr>
        <p:spPr>
          <a:xfrm>
            <a:off x="4645025" y="1444625"/>
            <a:ext cx="4041775" cy="3941763"/>
          </a:xfrm>
          <a:ln>
            <a:prstDash val="solid"/>
          </a:ln>
        </p:spPr>
        <p:txBody>
          <a:bodyPr/>
          <a:lstStyle/>
          <a:p>
            <a:pPr>
              <a:spcBef>
                <a:spcPct val="0"/>
              </a:spcBef>
            </a:pPr>
            <a:r>
              <a:rPr lang="en-US" sz="2800" smtClean="0"/>
              <a:t>Reader’s Theater</a:t>
            </a:r>
          </a:p>
          <a:p>
            <a:pPr>
              <a:spcBef>
                <a:spcPct val="0"/>
              </a:spcBef>
            </a:pPr>
            <a:r>
              <a:rPr lang="en-US" sz="2800" smtClean="0"/>
              <a:t>Study Notes</a:t>
            </a:r>
          </a:p>
          <a:p>
            <a:pPr>
              <a:spcBef>
                <a:spcPct val="0"/>
              </a:spcBef>
            </a:pPr>
            <a:r>
              <a:rPr lang="en-US" sz="2800" smtClean="0"/>
              <a:t>Summarizing Main Ideas</a:t>
            </a:r>
          </a:p>
          <a:p>
            <a:pPr>
              <a:spcBef>
                <a:spcPct val="0"/>
              </a:spcBef>
            </a:pPr>
            <a:r>
              <a:rPr lang="en-US" sz="2800" smtClean="0"/>
              <a:t>Narrate an event from each character’s point of view.</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488950"/>
          </a:xfrm>
        </p:spPr>
        <p:txBody>
          <a:bodyPr>
            <a:normAutofit fontScale="90000"/>
          </a:bodyPr>
          <a:lstStyle/>
          <a:p>
            <a:pPr algn="ctr">
              <a:defRPr/>
            </a:pPr>
            <a:r>
              <a:rPr lang="en-US" dirty="0" smtClean="0"/>
              <a:t>Audacity</a:t>
            </a:r>
            <a:endParaRPr lang="en-US" dirty="0"/>
          </a:p>
        </p:txBody>
      </p:sp>
      <p:sp>
        <p:nvSpPr>
          <p:cNvPr id="23555" name="Text Placeholder 2"/>
          <p:cNvSpPr>
            <a:spLocks noGrp="1"/>
          </p:cNvSpPr>
          <p:nvPr>
            <p:ph type="body" idx="1"/>
          </p:nvPr>
        </p:nvSpPr>
        <p:spPr/>
        <p:txBody>
          <a:bodyPr/>
          <a:lstStyle/>
          <a:p>
            <a:r>
              <a:rPr lang="en-US" sz="3400" smtClean="0"/>
              <a:t>Music</a:t>
            </a:r>
          </a:p>
        </p:txBody>
      </p:sp>
      <p:sp>
        <p:nvSpPr>
          <p:cNvPr id="23556" name="Text Placeholder 3"/>
          <p:cNvSpPr>
            <a:spLocks noGrp="1"/>
          </p:cNvSpPr>
          <p:nvPr>
            <p:ph type="body" sz="half" idx="3"/>
          </p:nvPr>
        </p:nvSpPr>
        <p:spPr>
          <a:xfrm>
            <a:off x="4645025" y="5410200"/>
            <a:ext cx="4041775" cy="762000"/>
          </a:xfrm>
        </p:spPr>
        <p:txBody>
          <a:bodyPr/>
          <a:lstStyle/>
          <a:p>
            <a:r>
              <a:rPr lang="en-US" sz="3400" smtClean="0"/>
              <a:t>Science</a:t>
            </a:r>
          </a:p>
        </p:txBody>
      </p:sp>
      <p:sp>
        <p:nvSpPr>
          <p:cNvPr id="23557" name="Content Placeholder 4"/>
          <p:cNvSpPr>
            <a:spLocks noGrp="1"/>
          </p:cNvSpPr>
          <p:nvPr>
            <p:ph sz="quarter" idx="2"/>
          </p:nvPr>
        </p:nvSpPr>
        <p:spPr>
          <a:xfrm>
            <a:off x="457200" y="1444625"/>
            <a:ext cx="4040188" cy="3941763"/>
          </a:xfrm>
          <a:ln>
            <a:prstDash val="solid"/>
          </a:ln>
        </p:spPr>
        <p:txBody>
          <a:bodyPr/>
          <a:lstStyle/>
          <a:p>
            <a:r>
              <a:rPr lang="en-US" sz="2800" smtClean="0"/>
              <a:t> Record</a:t>
            </a:r>
          </a:p>
          <a:p>
            <a:r>
              <a:rPr lang="en-US" sz="2800" smtClean="0"/>
              <a:t>Demonstration</a:t>
            </a:r>
          </a:p>
          <a:p>
            <a:r>
              <a:rPr lang="en-US" sz="2800" smtClean="0"/>
              <a:t>Tag for musical events</a:t>
            </a:r>
          </a:p>
        </p:txBody>
      </p:sp>
      <p:sp>
        <p:nvSpPr>
          <p:cNvPr id="23558" name="Content Placeholder 5"/>
          <p:cNvSpPr>
            <a:spLocks noGrp="1"/>
          </p:cNvSpPr>
          <p:nvPr>
            <p:ph sz="quarter" idx="4"/>
          </p:nvPr>
        </p:nvSpPr>
        <p:spPr>
          <a:xfrm>
            <a:off x="4645025" y="1444625"/>
            <a:ext cx="4041775" cy="3941763"/>
          </a:xfrm>
          <a:ln>
            <a:prstDash val="solid"/>
          </a:ln>
        </p:spPr>
        <p:txBody>
          <a:bodyPr/>
          <a:lstStyle/>
          <a:p>
            <a:pPr>
              <a:spcBef>
                <a:spcPct val="0"/>
              </a:spcBef>
            </a:pPr>
            <a:r>
              <a:rPr lang="en-US" sz="2800" smtClean="0"/>
              <a:t>Lab Directions</a:t>
            </a:r>
          </a:p>
          <a:p>
            <a:pPr>
              <a:spcBef>
                <a:spcPct val="0"/>
              </a:spcBef>
            </a:pPr>
            <a:r>
              <a:rPr lang="en-US" sz="2800" smtClean="0"/>
              <a:t>Note Taking</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defRPr/>
            </a:pPr>
            <a:r>
              <a:rPr lang="en-US" dirty="0" smtClean="0"/>
              <a:t>Audacity</a:t>
            </a:r>
            <a:endParaRPr lang="en-US" dirty="0"/>
          </a:p>
        </p:txBody>
      </p:sp>
      <p:sp>
        <p:nvSpPr>
          <p:cNvPr id="24579" name="Text Placeholder 2"/>
          <p:cNvSpPr>
            <a:spLocks noGrp="1"/>
          </p:cNvSpPr>
          <p:nvPr>
            <p:ph type="body" idx="1"/>
          </p:nvPr>
        </p:nvSpPr>
        <p:spPr/>
        <p:txBody>
          <a:bodyPr/>
          <a:lstStyle/>
          <a:p>
            <a:r>
              <a:rPr lang="en-US" smtClean="0"/>
              <a:t>Record Speeches</a:t>
            </a:r>
          </a:p>
        </p:txBody>
      </p:sp>
      <p:sp>
        <p:nvSpPr>
          <p:cNvPr id="24580" name="Text Placeholder 3"/>
          <p:cNvSpPr>
            <a:spLocks noGrp="1"/>
          </p:cNvSpPr>
          <p:nvPr>
            <p:ph type="body" sz="half" idx="3"/>
          </p:nvPr>
        </p:nvSpPr>
        <p:spPr>
          <a:xfrm>
            <a:off x="4645025" y="5410200"/>
            <a:ext cx="4041775" cy="762000"/>
          </a:xfrm>
        </p:spPr>
        <p:txBody>
          <a:bodyPr/>
          <a:lstStyle/>
          <a:p>
            <a:r>
              <a:rPr lang="en-US" smtClean="0"/>
              <a:t>Record sound for PowerPoint slides</a:t>
            </a:r>
          </a:p>
        </p:txBody>
      </p:sp>
      <p:sp>
        <p:nvSpPr>
          <p:cNvPr id="24581" name="Content Placeholder 4"/>
          <p:cNvSpPr>
            <a:spLocks noGrp="1"/>
          </p:cNvSpPr>
          <p:nvPr>
            <p:ph sz="quarter" idx="2"/>
          </p:nvPr>
        </p:nvSpPr>
        <p:spPr>
          <a:xfrm>
            <a:off x="457200" y="1444625"/>
            <a:ext cx="4040188" cy="3941763"/>
          </a:xfrm>
          <a:ln>
            <a:prstDash val="solid"/>
          </a:ln>
        </p:spPr>
        <p:txBody>
          <a:bodyPr/>
          <a:lstStyle/>
          <a:p>
            <a:r>
              <a:rPr lang="en-US" smtClean="0"/>
              <a:t>To provide evidence of learning, and upload to Glogster ( an online poster tool) to shaer with a wider audience. </a:t>
            </a:r>
          </a:p>
          <a:p>
            <a:endParaRPr lang="en-US" smtClean="0"/>
          </a:p>
        </p:txBody>
      </p:sp>
      <p:sp>
        <p:nvSpPr>
          <p:cNvPr id="24582" name="Content Placeholder 5"/>
          <p:cNvSpPr>
            <a:spLocks noGrp="1"/>
          </p:cNvSpPr>
          <p:nvPr>
            <p:ph sz="quarter" idx="4"/>
          </p:nvPr>
        </p:nvSpPr>
        <p:spPr>
          <a:xfrm>
            <a:off x="4645025" y="1444625"/>
            <a:ext cx="4041775" cy="3941763"/>
          </a:xfrm>
          <a:ln>
            <a:prstDash val="solid"/>
          </a:ln>
        </p:spPr>
        <p:txBody>
          <a:bodyPr/>
          <a:lstStyle/>
          <a:p>
            <a:pPr>
              <a:spcBef>
                <a:spcPct val="0"/>
              </a:spcBef>
            </a:pPr>
            <a:r>
              <a:rPr lang="en-US" smtClean="0"/>
              <a:t>To enhance any presentation</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defRPr/>
            </a:pPr>
            <a:r>
              <a:rPr lang="en-US" dirty="0" smtClean="0"/>
              <a:t/>
            </a:r>
            <a:br>
              <a:rPr lang="en-US" dirty="0" smtClean="0"/>
            </a:br>
            <a:r>
              <a:rPr lang="en-US" dirty="0" smtClean="0"/>
              <a:t>Audacity</a:t>
            </a:r>
            <a:br>
              <a:rPr lang="en-US" dirty="0" smtClean="0"/>
            </a:br>
            <a:endParaRPr lang="en-US" dirty="0"/>
          </a:p>
        </p:txBody>
      </p:sp>
      <p:sp>
        <p:nvSpPr>
          <p:cNvPr id="25603" name="Text Placeholder 2"/>
          <p:cNvSpPr>
            <a:spLocks noGrp="1"/>
          </p:cNvSpPr>
          <p:nvPr>
            <p:ph type="body" idx="1"/>
          </p:nvPr>
        </p:nvSpPr>
        <p:spPr/>
        <p:txBody>
          <a:bodyPr/>
          <a:lstStyle/>
          <a:p>
            <a:r>
              <a:rPr lang="en-US" smtClean="0"/>
              <a:t>Record compositions</a:t>
            </a:r>
          </a:p>
        </p:txBody>
      </p:sp>
      <p:sp>
        <p:nvSpPr>
          <p:cNvPr id="25604" name="Text Placeholder 3"/>
          <p:cNvSpPr>
            <a:spLocks noGrp="1"/>
          </p:cNvSpPr>
          <p:nvPr>
            <p:ph type="body" sz="half" idx="3"/>
          </p:nvPr>
        </p:nvSpPr>
        <p:spPr>
          <a:xfrm>
            <a:off x="4645025" y="5410200"/>
            <a:ext cx="4041775" cy="762000"/>
          </a:xfrm>
        </p:spPr>
        <p:txBody>
          <a:bodyPr/>
          <a:lstStyle/>
          <a:p>
            <a:r>
              <a:rPr lang="en-US" smtClean="0"/>
              <a:t>Record soundtracks for animations</a:t>
            </a:r>
          </a:p>
        </p:txBody>
      </p:sp>
      <p:sp>
        <p:nvSpPr>
          <p:cNvPr id="25605" name="Content Placeholder 4"/>
          <p:cNvSpPr>
            <a:spLocks noGrp="1"/>
          </p:cNvSpPr>
          <p:nvPr>
            <p:ph sz="quarter" idx="2"/>
          </p:nvPr>
        </p:nvSpPr>
        <p:spPr>
          <a:xfrm>
            <a:off x="457200" y="1444625"/>
            <a:ext cx="4040188" cy="3941763"/>
          </a:xfrm>
          <a:ln>
            <a:prstDash val="solid"/>
          </a:ln>
        </p:spPr>
        <p:txBody>
          <a:bodyPr/>
          <a:lstStyle/>
          <a:p>
            <a:r>
              <a:rPr lang="en-US" smtClean="0"/>
              <a:t>Written compositions or class singing to share with others</a:t>
            </a:r>
          </a:p>
        </p:txBody>
      </p:sp>
      <p:sp>
        <p:nvSpPr>
          <p:cNvPr id="25606" name="Content Placeholder 5"/>
          <p:cNvSpPr>
            <a:spLocks noGrp="1"/>
          </p:cNvSpPr>
          <p:nvPr>
            <p:ph sz="quarter" idx="4"/>
          </p:nvPr>
        </p:nvSpPr>
        <p:spPr>
          <a:xfrm>
            <a:off x="4645025" y="1444625"/>
            <a:ext cx="4041775" cy="3941763"/>
          </a:xfrm>
          <a:ln>
            <a:prstDash val="solid"/>
          </a:ln>
        </p:spPr>
        <p:txBody>
          <a:bodyPr/>
          <a:lstStyle/>
          <a:p>
            <a:pPr marL="565150" indent="-457200">
              <a:spcBef>
                <a:spcPct val="0"/>
              </a:spcBef>
            </a:pPr>
            <a:r>
              <a:rPr lang="en-US" smtClean="0"/>
              <a:t>Sing songs for projects about</a:t>
            </a:r>
          </a:p>
          <a:p>
            <a:pPr marL="565150" indent="-457200">
              <a:spcBef>
                <a:spcPct val="0"/>
              </a:spcBef>
              <a:buFont typeface="Wingdings 3" pitchFamily="18" charset="2"/>
              <a:buNone/>
            </a:pPr>
            <a:r>
              <a:rPr lang="en-US" smtClean="0"/>
              <a:t>        1. human body</a:t>
            </a:r>
          </a:p>
          <a:p>
            <a:pPr marL="565150" indent="-457200">
              <a:spcBef>
                <a:spcPct val="0"/>
              </a:spcBef>
              <a:buFont typeface="Wingdings 3" pitchFamily="18" charset="2"/>
              <a:buNone/>
            </a:pPr>
            <a:r>
              <a:rPr lang="en-US" smtClean="0"/>
              <a:t>        2. insects</a:t>
            </a:r>
          </a:p>
          <a:p>
            <a:pPr marL="565150" indent="-457200">
              <a:spcBef>
                <a:spcPct val="0"/>
              </a:spcBef>
              <a:buFont typeface="Wingdings 3" pitchFamily="18" charset="2"/>
              <a:buNone/>
            </a:pPr>
            <a:r>
              <a:rPr lang="en-US" smtClean="0"/>
              <a:t>        3. grammar</a:t>
            </a:r>
          </a:p>
          <a:p>
            <a:pPr marL="565150" indent="-457200">
              <a:spcBef>
                <a:spcPct val="0"/>
              </a:spcBef>
              <a:buFont typeface="Wingdings 3" pitchFamily="18" charset="2"/>
              <a:buNone/>
            </a:pPr>
            <a:r>
              <a:rPr lang="en-US" smtClean="0"/>
              <a:t>          etc.</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Content Placeholder 1"/>
          <p:cNvSpPr>
            <a:spLocks noGrp="1"/>
          </p:cNvSpPr>
          <p:nvPr>
            <p:ph idx="1"/>
          </p:nvPr>
        </p:nvSpPr>
        <p:spPr/>
        <p:txBody>
          <a:bodyPr/>
          <a:lstStyle/>
          <a:p>
            <a:pPr>
              <a:buFont typeface="Wingdings 3" pitchFamily="18" charset="2"/>
              <a:buNone/>
            </a:pPr>
            <a:r>
              <a:rPr lang="en-US" sz="3600" b="1" i="1" u="sng" smtClean="0"/>
              <a:t>Promote reading development:</a:t>
            </a:r>
          </a:p>
          <a:p>
            <a:pPr>
              <a:buFont typeface="Wingdings 3" pitchFamily="18" charset="2"/>
              <a:buNone/>
            </a:pPr>
            <a:r>
              <a:rPr lang="en-US" sz="3600" b="1" smtClean="0"/>
              <a:t>Record reading books. (Helps emergent readers)</a:t>
            </a:r>
          </a:p>
          <a:p>
            <a:pPr>
              <a:buFont typeface="Wingdings 3" pitchFamily="18" charset="2"/>
              <a:buNone/>
            </a:pPr>
            <a:r>
              <a:rPr lang="en-US" sz="3600" b="1" i="1" u="sng" smtClean="0"/>
              <a:t>Create sound stories</a:t>
            </a:r>
            <a:r>
              <a:rPr lang="en-US" sz="3600" b="1" smtClean="0"/>
              <a:t> for images using free sound effects websites. You can use a creative commons Flickr photos as your source of “sound-rich” images.</a:t>
            </a:r>
            <a:endParaRPr lang="en-US" sz="3600" b="1" i="1" u="sng" smtClean="0"/>
          </a:p>
        </p:txBody>
      </p:sp>
      <p:sp>
        <p:nvSpPr>
          <p:cNvPr id="3" name="Title 2"/>
          <p:cNvSpPr>
            <a:spLocks noGrp="1"/>
          </p:cNvSpPr>
          <p:nvPr>
            <p:ph type="title"/>
          </p:nvPr>
        </p:nvSpPr>
        <p:spPr/>
        <p:txBody>
          <a:bodyPr/>
          <a:lstStyle/>
          <a:p>
            <a:pPr algn="ctr">
              <a:defRPr/>
            </a:pPr>
            <a:r>
              <a:rPr lang="en-US" dirty="0" smtClean="0"/>
              <a:t>Audacity and Reading</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Content Placeholder 1"/>
          <p:cNvSpPr>
            <a:spLocks noGrp="1"/>
          </p:cNvSpPr>
          <p:nvPr>
            <p:ph idx="1"/>
          </p:nvPr>
        </p:nvSpPr>
        <p:spPr/>
        <p:txBody>
          <a:bodyPr/>
          <a:lstStyle/>
          <a:p>
            <a:r>
              <a:rPr lang="en-US" sz="3600" smtClean="0"/>
              <a:t>Students write a story.</a:t>
            </a:r>
          </a:p>
          <a:p>
            <a:r>
              <a:rPr lang="en-US" sz="3600" smtClean="0"/>
              <a:t>Read it on audacity</a:t>
            </a:r>
          </a:p>
          <a:p>
            <a:r>
              <a:rPr lang="en-US" sz="3600" smtClean="0"/>
              <a:t>Listen to the story for expression</a:t>
            </a:r>
          </a:p>
          <a:p>
            <a:r>
              <a:rPr lang="en-US" sz="3600" smtClean="0"/>
              <a:t>Download the story on school web page for parents and grand parents to hear.</a:t>
            </a:r>
          </a:p>
          <a:p>
            <a:pPr>
              <a:buFont typeface="Wingdings 3" pitchFamily="18" charset="2"/>
              <a:buNone/>
            </a:pPr>
            <a:r>
              <a:rPr lang="en-US" sz="3600" b="1" smtClean="0">
                <a:solidFill>
                  <a:schemeClr val="accent2"/>
                </a:solidFill>
              </a:rPr>
              <a:t>(Only use the student’s first name for privacy.)</a:t>
            </a:r>
          </a:p>
        </p:txBody>
      </p:sp>
      <p:sp>
        <p:nvSpPr>
          <p:cNvPr id="3" name="Title 2"/>
          <p:cNvSpPr>
            <a:spLocks noGrp="1"/>
          </p:cNvSpPr>
          <p:nvPr>
            <p:ph type="title"/>
          </p:nvPr>
        </p:nvSpPr>
        <p:spPr/>
        <p:txBody>
          <a:bodyPr>
            <a:normAutofit fontScale="90000"/>
          </a:bodyPr>
          <a:lstStyle/>
          <a:p>
            <a:pPr>
              <a:defRPr/>
            </a:pPr>
            <a:r>
              <a:rPr lang="en-US" i="1" u="sng" dirty="0" smtClean="0"/>
              <a:t>Write, read, tape, listen, and download.</a:t>
            </a:r>
            <a:endParaRPr lang="en-US" i="1" u="sng"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85801"/>
            <a:ext cx="7772400" cy="2514600"/>
          </a:xfrm>
        </p:spPr>
        <p:txBody>
          <a:bodyPr>
            <a:normAutofit fontScale="90000"/>
          </a:bodyPr>
          <a:lstStyle/>
          <a:p>
            <a:pPr algn="ctr" eaLnBrk="1" fontAlgn="auto" hangingPunct="1">
              <a:spcAft>
                <a:spcPts val="0"/>
              </a:spcAft>
              <a:defRPr/>
            </a:pPr>
            <a:r>
              <a:rPr lang="en-US" sz="6000" dirty="0" smtClean="0">
                <a:solidFill>
                  <a:srgbClr val="31B2B5"/>
                </a:solidFill>
                <a:latin typeface="Century Schoolbook" pitchFamily="18" charset="0"/>
              </a:rPr>
              <a:t>Awesome Audacity </a:t>
            </a:r>
            <a:br>
              <a:rPr lang="en-US" sz="6000" dirty="0" smtClean="0">
                <a:solidFill>
                  <a:srgbClr val="31B2B5"/>
                </a:solidFill>
                <a:latin typeface="Century Schoolbook" pitchFamily="18" charset="0"/>
              </a:rPr>
            </a:br>
            <a:r>
              <a:rPr lang="en-US" sz="6000" dirty="0" smtClean="0">
                <a:solidFill>
                  <a:srgbClr val="31B2B5"/>
                </a:solidFill>
                <a:latin typeface="Century Schoolbook" pitchFamily="18" charset="0"/>
              </a:rPr>
              <a:t>for Aspiring Authors</a:t>
            </a:r>
            <a:endParaRPr lang="en-US" sz="6000" dirty="0">
              <a:solidFill>
                <a:srgbClr val="31B2B5"/>
              </a:solidFill>
              <a:latin typeface="Century Schoolbook" pitchFamily="18" charset="0"/>
            </a:endParaRPr>
          </a:p>
        </p:txBody>
      </p:sp>
      <p:sp>
        <p:nvSpPr>
          <p:cNvPr id="10243" name="Subtitle 2"/>
          <p:cNvSpPr>
            <a:spLocks noGrp="1"/>
          </p:cNvSpPr>
          <p:nvPr>
            <p:ph type="subTitle" idx="1"/>
          </p:nvPr>
        </p:nvSpPr>
        <p:spPr>
          <a:xfrm>
            <a:off x="685800" y="3611563"/>
            <a:ext cx="7772400" cy="1200150"/>
          </a:xfrm>
        </p:spPr>
        <p:txBody>
          <a:bodyPr/>
          <a:lstStyle/>
          <a:p>
            <a:pPr marR="0" eaLnBrk="1" hangingPunct="1">
              <a:lnSpc>
                <a:spcPct val="80000"/>
              </a:lnSpc>
            </a:pPr>
            <a:r>
              <a:rPr lang="en-US" sz="2500" smtClean="0"/>
              <a:t>Mrs. Sheila Boyd</a:t>
            </a:r>
          </a:p>
          <a:p>
            <a:pPr marR="0" eaLnBrk="1" hangingPunct="1">
              <a:lnSpc>
                <a:spcPct val="80000"/>
              </a:lnSpc>
            </a:pPr>
            <a:r>
              <a:rPr lang="en-US" sz="2500" smtClean="0"/>
              <a:t>First Grade Teacher</a:t>
            </a:r>
          </a:p>
          <a:p>
            <a:pPr marR="0" eaLnBrk="1" hangingPunct="1">
              <a:lnSpc>
                <a:spcPct val="80000"/>
              </a:lnSpc>
            </a:pPr>
            <a:r>
              <a:rPr lang="en-US" sz="2500" smtClean="0"/>
              <a:t>Everett Area Elementary School</a:t>
            </a:r>
          </a:p>
        </p:txBody>
      </p:sp>
    </p:spTree>
  </p:cSld>
  <p:clrMapOvr>
    <a:masterClrMapping/>
  </p:clrMapOvr>
  <p:transition spd="slow">
    <p:pull dir="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Content Placeholder 1"/>
          <p:cNvSpPr>
            <a:spLocks noGrp="1"/>
          </p:cNvSpPr>
          <p:nvPr>
            <p:ph idx="1"/>
          </p:nvPr>
        </p:nvSpPr>
        <p:spPr/>
        <p:txBody>
          <a:bodyPr/>
          <a:lstStyle/>
          <a:p>
            <a:r>
              <a:rPr lang="en-US" smtClean="0"/>
              <a:t>Use audacity to advertise products the school produces to support service learning for their advertising unit.</a:t>
            </a:r>
          </a:p>
        </p:txBody>
      </p:sp>
      <p:sp>
        <p:nvSpPr>
          <p:cNvPr id="3" name="Title 2"/>
          <p:cNvSpPr>
            <a:spLocks noGrp="1"/>
          </p:cNvSpPr>
          <p:nvPr>
            <p:ph type="title"/>
          </p:nvPr>
        </p:nvSpPr>
        <p:spPr/>
        <p:txBody>
          <a:bodyPr>
            <a:normAutofit fontScale="90000"/>
          </a:bodyPr>
          <a:lstStyle/>
          <a:p>
            <a:pPr>
              <a:defRPr/>
            </a:pPr>
            <a:r>
              <a:rPr lang="en-US" dirty="0" smtClean="0"/>
              <a:t>Make an audio/radio advertisement.</a:t>
            </a:r>
            <a:endParaRPr lang="en-US" dirty="0"/>
          </a:p>
        </p:txBody>
      </p:sp>
      <p:pic>
        <p:nvPicPr>
          <p:cNvPr id="28676" name="Picture 4" descr="Tape Deck"/>
          <p:cNvPicPr>
            <a:picLocks noChangeAspect="1" noChangeArrowheads="1" noCrop="1"/>
          </p:cNvPicPr>
          <p:nvPr/>
        </p:nvPicPr>
        <p:blipFill>
          <a:blip r:embed="rId2"/>
          <a:srcRect/>
          <a:stretch>
            <a:fillRect/>
          </a:stretch>
        </p:blipFill>
        <p:spPr bwMode="auto">
          <a:xfrm>
            <a:off x="3733800" y="3429000"/>
            <a:ext cx="2362200" cy="19145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Content Placeholder 1"/>
          <p:cNvSpPr>
            <a:spLocks noGrp="1"/>
          </p:cNvSpPr>
          <p:nvPr>
            <p:ph idx="1"/>
          </p:nvPr>
        </p:nvSpPr>
        <p:spPr/>
        <p:txBody>
          <a:bodyPr/>
          <a:lstStyle/>
          <a:p>
            <a:r>
              <a:rPr lang="en-US" sz="3600" smtClean="0"/>
              <a:t>Record kids speaking in one of their language classes then upload to Voki to create speaking Avatars. </a:t>
            </a:r>
          </a:p>
          <a:p>
            <a:pPr>
              <a:buFont typeface="Wingdings 3" pitchFamily="18" charset="2"/>
              <a:buNone/>
            </a:pPr>
            <a:r>
              <a:rPr lang="en-US" sz="3600" smtClean="0"/>
              <a:t>     Can be done in Intermediate or High School classes.</a:t>
            </a:r>
          </a:p>
        </p:txBody>
      </p:sp>
      <p:sp>
        <p:nvSpPr>
          <p:cNvPr id="3" name="Title 2"/>
          <p:cNvSpPr>
            <a:spLocks noGrp="1"/>
          </p:cNvSpPr>
          <p:nvPr>
            <p:ph type="title"/>
          </p:nvPr>
        </p:nvSpPr>
        <p:spPr/>
        <p:txBody>
          <a:bodyPr>
            <a:noAutofit/>
          </a:bodyPr>
          <a:lstStyle/>
          <a:p>
            <a:pPr>
              <a:defRPr/>
            </a:pPr>
            <a:r>
              <a:rPr lang="en-US" sz="4800" dirty="0" smtClean="0"/>
              <a:t>Promote to language learning:</a:t>
            </a:r>
            <a:endParaRPr lang="en-US" sz="48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Content Placeholder 1"/>
          <p:cNvSpPr>
            <a:spLocks noGrp="1"/>
          </p:cNvSpPr>
          <p:nvPr>
            <p:ph idx="1"/>
          </p:nvPr>
        </p:nvSpPr>
        <p:spPr>
          <a:xfrm>
            <a:off x="457200" y="1295400"/>
            <a:ext cx="8229600" cy="5029200"/>
          </a:xfrm>
        </p:spPr>
        <p:txBody>
          <a:bodyPr/>
          <a:lstStyle/>
          <a:p>
            <a:r>
              <a:rPr lang="en-US" smtClean="0"/>
              <a:t>Class or School Announcements</a:t>
            </a:r>
          </a:p>
          <a:p>
            <a:r>
              <a:rPr lang="en-US" smtClean="0"/>
              <a:t>Display of Student Work</a:t>
            </a:r>
          </a:p>
          <a:p>
            <a:r>
              <a:rPr lang="en-US" smtClean="0"/>
              <a:t>Help Sessions for absent students</a:t>
            </a:r>
          </a:p>
          <a:p>
            <a:r>
              <a:rPr lang="en-US" smtClean="0"/>
              <a:t>New Student Orientation</a:t>
            </a:r>
          </a:p>
          <a:p>
            <a:pPr>
              <a:buFont typeface="Wingdings 3" pitchFamily="18" charset="2"/>
              <a:buNone/>
            </a:pPr>
            <a:r>
              <a:rPr lang="en-US" smtClean="0"/>
              <a:t>   ( Walking Podcast)</a:t>
            </a:r>
          </a:p>
          <a:p>
            <a:r>
              <a:rPr lang="en-US" smtClean="0"/>
              <a:t>New Parent Orientation</a:t>
            </a:r>
          </a:p>
          <a:p>
            <a:r>
              <a:rPr lang="en-US" b="1" i="1" smtClean="0">
                <a:solidFill>
                  <a:schemeClr val="accent2"/>
                </a:solidFill>
              </a:rPr>
              <a:t>Limited only to your imagination</a:t>
            </a:r>
          </a:p>
          <a:p>
            <a:pPr>
              <a:buFont typeface="Wingdings 3" pitchFamily="18" charset="2"/>
              <a:buNone/>
            </a:pPr>
            <a:r>
              <a:rPr lang="en-US" b="1" i="1" smtClean="0">
                <a:solidFill>
                  <a:schemeClr val="accent2"/>
                </a:solidFill>
              </a:rPr>
              <a:t>                       </a:t>
            </a:r>
          </a:p>
        </p:txBody>
      </p:sp>
      <p:sp>
        <p:nvSpPr>
          <p:cNvPr id="3" name="Title 2"/>
          <p:cNvSpPr>
            <a:spLocks noGrp="1"/>
          </p:cNvSpPr>
          <p:nvPr>
            <p:ph type="title"/>
          </p:nvPr>
        </p:nvSpPr>
        <p:spPr/>
        <p:txBody>
          <a:bodyPr/>
          <a:lstStyle/>
          <a:p>
            <a:pPr algn="ctr">
              <a:defRPr/>
            </a:pPr>
            <a:r>
              <a:rPr lang="en-US" dirty="0" smtClean="0"/>
              <a:t>Other:</a:t>
            </a:r>
            <a:endParaRPr lang="en-US" dirty="0"/>
          </a:p>
        </p:txBody>
      </p:sp>
      <p:pic>
        <p:nvPicPr>
          <p:cNvPr id="4" name="Picture 4" descr="j0228953">
            <a:hlinkClick r:id="rId2" action="ppaction://hlinkfile"/>
          </p:cNvPr>
          <p:cNvPicPr>
            <a:picLocks noChangeAspect="1" noChangeArrowheads="1"/>
          </p:cNvPicPr>
          <p:nvPr/>
        </p:nvPicPr>
        <p:blipFill>
          <a:blip r:embed="rId3"/>
          <a:srcRect/>
          <a:stretch>
            <a:fillRect/>
          </a:stretch>
        </p:blipFill>
        <p:spPr bwMode="auto">
          <a:xfrm>
            <a:off x="4419600" y="4953000"/>
            <a:ext cx="1042988" cy="11398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0"/>
            <a:ext cx="8229600" cy="1447800"/>
          </a:xfrm>
        </p:spPr>
        <p:txBody>
          <a:bodyPr>
            <a:normAutofit fontScale="90000"/>
          </a:bodyPr>
          <a:lstStyle/>
          <a:p>
            <a:pPr>
              <a:defRPr/>
            </a:pPr>
            <a:r>
              <a:rPr lang="en-US" sz="4000" dirty="0" smtClean="0"/>
              <a:t/>
            </a:r>
            <a:br>
              <a:rPr lang="en-US" sz="4000" dirty="0" smtClean="0"/>
            </a:br>
            <a:r>
              <a:rPr lang="en-US" sz="4000" dirty="0" smtClean="0"/>
              <a:t>Download Audacity at </a:t>
            </a:r>
            <a:r>
              <a:rPr lang="en-US" sz="4000" dirty="0" smtClean="0">
                <a:solidFill>
                  <a:schemeClr val="accent1"/>
                </a:solidFill>
                <a:hlinkClick r:id="rId2"/>
              </a:rPr>
              <a:t>http://audacity.sourceforge.net/</a:t>
            </a:r>
            <a:r>
              <a:rPr lang="en-US" sz="4400" dirty="0" smtClean="0">
                <a:solidFill>
                  <a:schemeClr val="accent1"/>
                </a:solidFill>
              </a:rPr>
              <a:t/>
            </a:r>
            <a:br>
              <a:rPr lang="en-US" sz="4400" dirty="0" smtClean="0">
                <a:solidFill>
                  <a:schemeClr val="accent1"/>
                </a:solidFill>
              </a:rPr>
            </a:br>
            <a:endParaRPr lang="en-US" dirty="0">
              <a:solidFill>
                <a:schemeClr val="accent1"/>
              </a:solidFill>
            </a:endParaRPr>
          </a:p>
        </p:txBody>
      </p:sp>
      <p:pic>
        <p:nvPicPr>
          <p:cNvPr id="31747" name="Picture 6"/>
          <p:cNvPicPr>
            <a:picLocks noGrp="1" noChangeAspect="1" noChangeArrowheads="1"/>
          </p:cNvPicPr>
          <p:nvPr>
            <p:ph idx="1"/>
          </p:nvPr>
        </p:nvPicPr>
        <p:blipFill>
          <a:blip r:embed="rId3"/>
          <a:srcRect/>
          <a:stretch>
            <a:fillRect/>
          </a:stretch>
        </p:blipFill>
        <p:spPr>
          <a:xfrm>
            <a:off x="1273175" y="1295400"/>
            <a:ext cx="6597650" cy="4711700"/>
          </a:xfr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4"/>
          <p:cNvPicPr>
            <a:picLocks noChangeAspect="1" noChangeArrowheads="1"/>
          </p:cNvPicPr>
          <p:nvPr/>
        </p:nvPicPr>
        <p:blipFill>
          <a:blip r:embed="rId2"/>
          <a:srcRect/>
          <a:stretch>
            <a:fillRect/>
          </a:stretch>
        </p:blipFill>
        <p:spPr bwMode="auto">
          <a:xfrm>
            <a:off x="228600" y="457200"/>
            <a:ext cx="8153400" cy="5257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4"/>
          <p:cNvPicPr>
            <a:picLocks noChangeAspect="1" noChangeArrowheads="1"/>
          </p:cNvPicPr>
          <p:nvPr/>
        </p:nvPicPr>
        <p:blipFill>
          <a:blip r:embed="rId2"/>
          <a:srcRect/>
          <a:stretch>
            <a:fillRect/>
          </a:stretch>
        </p:blipFill>
        <p:spPr bwMode="auto">
          <a:xfrm>
            <a:off x="228600" y="304800"/>
            <a:ext cx="8610600" cy="5410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
          <p:cNvSpPr>
            <a:spLocks noChangeArrowheads="1"/>
          </p:cNvSpPr>
          <p:nvPr/>
        </p:nvSpPr>
        <p:spPr bwMode="auto">
          <a:xfrm>
            <a:off x="838200" y="457200"/>
            <a:ext cx="7620000" cy="5632450"/>
          </a:xfrm>
          <a:prstGeom prst="rect">
            <a:avLst/>
          </a:prstGeom>
          <a:noFill/>
          <a:ln w="9525">
            <a:noFill/>
            <a:miter lim="800000"/>
            <a:headEnd/>
            <a:tailEnd/>
          </a:ln>
        </p:spPr>
        <p:txBody>
          <a:bodyPr>
            <a:spAutoFit/>
          </a:bodyPr>
          <a:lstStyle/>
          <a:p>
            <a:pPr algn="ctr"/>
            <a:endParaRPr lang="en-US" sz="6000" b="1" i="1">
              <a:solidFill>
                <a:srgbClr val="2DA2BF"/>
              </a:solidFill>
              <a:latin typeface="Comic Sans MS" pitchFamily="66" charset="0"/>
            </a:endParaRPr>
          </a:p>
          <a:p>
            <a:pPr algn="ctr"/>
            <a:endParaRPr lang="en-US" sz="6000" b="1" i="1">
              <a:solidFill>
                <a:srgbClr val="2DA2BF"/>
              </a:solidFill>
              <a:latin typeface="Comic Sans MS" pitchFamily="66" charset="0"/>
            </a:endParaRPr>
          </a:p>
          <a:p>
            <a:pPr algn="ctr"/>
            <a:r>
              <a:rPr lang="en-US" sz="6000" b="1" i="1">
                <a:solidFill>
                  <a:srgbClr val="2DA2BF"/>
                </a:solidFill>
                <a:latin typeface="Comic Sans MS" pitchFamily="66" charset="0"/>
              </a:rPr>
              <a:t>Thank you </a:t>
            </a:r>
          </a:p>
          <a:p>
            <a:pPr algn="ctr"/>
            <a:r>
              <a:rPr lang="en-US" sz="6000" b="1" i="1">
                <a:latin typeface="Comic Sans MS" pitchFamily="66" charset="0"/>
              </a:rPr>
              <a:t>so much for attending my session!</a:t>
            </a:r>
            <a:endParaRPr lang="en-US" sz="6000" b="1"/>
          </a:p>
        </p:txBody>
      </p:sp>
      <p:pic>
        <p:nvPicPr>
          <p:cNvPr id="34819" name="Picture 2" descr="View Details"/>
          <p:cNvPicPr>
            <a:picLocks noChangeAspect="1" noChangeArrowheads="1"/>
          </p:cNvPicPr>
          <p:nvPr/>
        </p:nvPicPr>
        <p:blipFill>
          <a:blip r:embed="rId2"/>
          <a:srcRect/>
          <a:stretch>
            <a:fillRect/>
          </a:stretch>
        </p:blipFill>
        <p:spPr bwMode="auto">
          <a:xfrm>
            <a:off x="3200400" y="0"/>
            <a:ext cx="2971800" cy="2362200"/>
          </a:xfrm>
          <a:prstGeom prst="rect">
            <a:avLst/>
          </a:prstGeom>
          <a:noFill/>
          <a:ln w="9525">
            <a:noFill/>
            <a:miter lim="800000"/>
            <a:headEnd/>
            <a:tailEnd/>
          </a:ln>
        </p:spPr>
      </p:pic>
    </p:spTree>
  </p:cSld>
  <p:clrMapOvr>
    <a:masterClrMapping/>
  </p:clrMapOvr>
  <p:transition spd="slow">
    <p:checker dir="vert"/>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1"/>
          <p:cNvSpPr>
            <a:spLocks noChangeArrowheads="1"/>
          </p:cNvSpPr>
          <p:nvPr/>
        </p:nvSpPr>
        <p:spPr bwMode="auto">
          <a:xfrm>
            <a:off x="2286000" y="457200"/>
            <a:ext cx="4572000" cy="5078413"/>
          </a:xfrm>
          <a:prstGeom prst="rect">
            <a:avLst/>
          </a:prstGeom>
          <a:noFill/>
          <a:ln w="9525">
            <a:noFill/>
            <a:miter lim="800000"/>
            <a:headEnd/>
            <a:tailEnd/>
          </a:ln>
        </p:spPr>
        <p:txBody>
          <a:bodyPr>
            <a:spAutoFit/>
          </a:bodyPr>
          <a:lstStyle/>
          <a:p>
            <a:endParaRPr lang="en-US" sz="2400" i="1">
              <a:latin typeface="Comic Sans MS" pitchFamily="66" charset="0"/>
            </a:endParaRPr>
          </a:p>
          <a:p>
            <a:pPr algn="ctr"/>
            <a:endParaRPr lang="en-US" sz="2400" i="1">
              <a:latin typeface="Comic Sans MS" pitchFamily="66" charset="0"/>
            </a:endParaRPr>
          </a:p>
          <a:p>
            <a:endParaRPr lang="en-US" sz="2400" i="1">
              <a:latin typeface="Comic Sans MS" pitchFamily="66" charset="0"/>
            </a:endParaRPr>
          </a:p>
          <a:p>
            <a:endParaRPr lang="en-US" sz="2400" i="1">
              <a:latin typeface="Comic Sans MS" pitchFamily="66" charset="0"/>
            </a:endParaRPr>
          </a:p>
          <a:p>
            <a:endParaRPr lang="en-US" sz="2400" i="1">
              <a:latin typeface="Comic Sans MS" pitchFamily="66" charset="0"/>
            </a:endParaRPr>
          </a:p>
          <a:p>
            <a:endParaRPr lang="en-US" sz="2400" i="1">
              <a:latin typeface="Comic Sans MS" pitchFamily="66" charset="0"/>
            </a:endParaRPr>
          </a:p>
          <a:p>
            <a:r>
              <a:rPr lang="en-US" sz="2400" i="1">
                <a:latin typeface="Comic Sans MS" pitchFamily="66" charset="0"/>
              </a:rPr>
              <a:t>Mrs. Sheila Boyd</a:t>
            </a:r>
          </a:p>
          <a:p>
            <a:r>
              <a:rPr lang="en-US" sz="2400" i="1">
                <a:latin typeface="Comic Sans MS" pitchFamily="66" charset="0"/>
              </a:rPr>
              <a:t>First Grade</a:t>
            </a:r>
          </a:p>
          <a:p>
            <a:r>
              <a:rPr lang="en-US" sz="2400" i="1">
                <a:latin typeface="Comic Sans MS" pitchFamily="66" charset="0"/>
              </a:rPr>
              <a:t>Everett Area Elementary School</a:t>
            </a:r>
          </a:p>
          <a:p>
            <a:r>
              <a:rPr lang="en-US" sz="2400" i="1">
                <a:latin typeface="Comic Sans MS" pitchFamily="66" charset="0"/>
              </a:rPr>
              <a:t>sboyd@everett.k12.pa.us</a:t>
            </a:r>
          </a:p>
          <a:p>
            <a:endParaRPr lang="en-US" sz="6000"/>
          </a:p>
        </p:txBody>
      </p:sp>
      <p:pic>
        <p:nvPicPr>
          <p:cNvPr id="35843" name="Picture 2" descr="http://email.everett.k12.pa.us/exchange/sboyd/Inbox/Emailing:%20mascot1.EML/1_multipart_xF8FF_2_mascot1.gif/C58EA28C-18C0-4a97-9AF2-036E93DDAFB3/mascot1.gif?attach=1"/>
          <p:cNvPicPr>
            <a:picLocks noChangeAspect="1" noChangeArrowheads="1"/>
          </p:cNvPicPr>
          <p:nvPr/>
        </p:nvPicPr>
        <p:blipFill>
          <a:blip r:embed="rId2"/>
          <a:srcRect/>
          <a:stretch>
            <a:fillRect/>
          </a:stretch>
        </p:blipFill>
        <p:spPr bwMode="auto">
          <a:xfrm>
            <a:off x="2819400" y="533400"/>
            <a:ext cx="2381250" cy="2009775"/>
          </a:xfrm>
          <a:prstGeom prst="rect">
            <a:avLst/>
          </a:prstGeom>
          <a:noFill/>
          <a:ln w="9525">
            <a:noFill/>
            <a:miter lim="800000"/>
            <a:headEnd/>
            <a:tailEnd/>
          </a:ln>
        </p:spPr>
      </p:pic>
    </p:spTree>
  </p:cSld>
  <p:clrMapOvr>
    <a:masterClrMapping/>
  </p:clrMapOvr>
  <p:transition spd="slow">
    <p:comb/>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ontent Placeholder 1"/>
          <p:cNvSpPr>
            <a:spLocks noGrp="1"/>
          </p:cNvSpPr>
          <p:nvPr>
            <p:ph idx="1"/>
          </p:nvPr>
        </p:nvSpPr>
        <p:spPr>
          <a:xfrm>
            <a:off x="457200" y="1371600"/>
            <a:ext cx="8229600" cy="5715000"/>
          </a:xfrm>
        </p:spPr>
        <p:txBody>
          <a:bodyPr/>
          <a:lstStyle/>
          <a:p>
            <a:pPr>
              <a:buFont typeface="Wingdings 3" pitchFamily="18" charset="2"/>
              <a:buNone/>
            </a:pPr>
            <a:r>
              <a:rPr lang="en-US" smtClean="0"/>
              <a:t>		I was asked to share Audacity and how to use it in your classrooms. I use Audacity in my classroom on a regular basis. I think it’s a great teaching tool. </a:t>
            </a:r>
          </a:p>
          <a:p>
            <a:pPr>
              <a:buFont typeface="Wingdings 3" pitchFamily="18" charset="2"/>
              <a:buNone/>
            </a:pPr>
            <a:r>
              <a:rPr lang="en-US" smtClean="0"/>
              <a:t>		Today, I hope you will learn how to record, edit, and share sound files.</a:t>
            </a:r>
          </a:p>
          <a:p>
            <a:pPr>
              <a:buFont typeface="Wingdings 3" pitchFamily="18" charset="2"/>
              <a:buNone/>
            </a:pPr>
            <a:r>
              <a:rPr lang="en-US" smtClean="0"/>
              <a:t>		First, for those unfamiliar with Audacity, it is an open-source recording program that is quite powerful.   </a:t>
            </a:r>
          </a:p>
          <a:p>
            <a:pPr>
              <a:buFont typeface="Wingdings 3" pitchFamily="18" charset="2"/>
              <a:buNone/>
            </a:pPr>
            <a:endParaRPr lang="en-US" smtClean="0"/>
          </a:p>
          <a:p>
            <a:pPr algn="ctr">
              <a:buFont typeface="Wingdings 3" pitchFamily="18" charset="2"/>
              <a:buNone/>
            </a:pPr>
            <a:endParaRPr lang="en-US" smtClean="0"/>
          </a:p>
          <a:p>
            <a:pPr>
              <a:buFont typeface="Wingdings 3" pitchFamily="18" charset="2"/>
              <a:buNone/>
            </a:pPr>
            <a:endParaRPr lang="en-US" smtClean="0"/>
          </a:p>
        </p:txBody>
      </p:sp>
      <p:sp>
        <p:nvSpPr>
          <p:cNvPr id="3" name="Title 2"/>
          <p:cNvSpPr>
            <a:spLocks noGrp="1"/>
          </p:cNvSpPr>
          <p:nvPr>
            <p:ph type="title"/>
          </p:nvPr>
        </p:nvSpPr>
        <p:spPr/>
        <p:txBody>
          <a:bodyPr>
            <a:noAutofit/>
          </a:bodyPr>
          <a:lstStyle/>
          <a:p>
            <a:pPr algn="ctr">
              <a:defRPr/>
            </a:pPr>
            <a:r>
              <a:rPr lang="en-US" sz="4000" dirty="0" smtClean="0">
                <a:solidFill>
                  <a:schemeClr val="accent1"/>
                </a:solidFill>
                <a:latin typeface="Algerian" pitchFamily="82" charset="0"/>
              </a:rPr>
              <a:t>How to use Audacity </a:t>
            </a:r>
            <a:br>
              <a:rPr lang="en-US" sz="4000" dirty="0" smtClean="0">
                <a:solidFill>
                  <a:schemeClr val="accent1"/>
                </a:solidFill>
                <a:latin typeface="Algerian" pitchFamily="82" charset="0"/>
              </a:rPr>
            </a:br>
            <a:r>
              <a:rPr lang="en-US" sz="4000" dirty="0" smtClean="0">
                <a:solidFill>
                  <a:schemeClr val="accent1"/>
                </a:solidFill>
                <a:latin typeface="Algerian" pitchFamily="82" charset="0"/>
              </a:rPr>
              <a:t>in the Classroom </a:t>
            </a:r>
            <a:endParaRPr lang="en-US" sz="4000" dirty="0">
              <a:solidFill>
                <a:schemeClr val="accent1"/>
              </a:solidFill>
              <a:latin typeface="Algerian" pitchFamily="82" charset="0"/>
            </a:endParaRPr>
          </a:p>
        </p:txBody>
      </p:sp>
      <p:pic>
        <p:nvPicPr>
          <p:cNvPr id="11268" name="Picture 5" descr="C:\Program Files (x86)\Microsoft Office\MEDIA\CAGCAT10\j0195384.wmf"/>
          <p:cNvPicPr>
            <a:picLocks noChangeAspect="1" noChangeArrowheads="1"/>
          </p:cNvPicPr>
          <p:nvPr/>
        </p:nvPicPr>
        <p:blipFill>
          <a:blip r:embed="rId2"/>
          <a:srcRect/>
          <a:stretch>
            <a:fillRect/>
          </a:stretch>
        </p:blipFill>
        <p:spPr bwMode="auto">
          <a:xfrm>
            <a:off x="4648200" y="5024438"/>
            <a:ext cx="1676400" cy="1452562"/>
          </a:xfrm>
          <a:prstGeom prst="rect">
            <a:avLst/>
          </a:prstGeom>
          <a:noFill/>
          <a:ln w="9525">
            <a:noFill/>
            <a:miter lim="800000"/>
            <a:headEnd/>
            <a:tailEnd/>
          </a:ln>
        </p:spPr>
      </p:pic>
    </p:spTree>
  </p:cSld>
  <p:clrMapOvr>
    <a:masterClrMapping/>
  </p:clrMapOvr>
  <p:transition spd="slow">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Content Placeholder 1"/>
          <p:cNvSpPr>
            <a:spLocks noGrp="1"/>
          </p:cNvSpPr>
          <p:nvPr>
            <p:ph idx="1"/>
          </p:nvPr>
        </p:nvSpPr>
        <p:spPr>
          <a:xfrm>
            <a:off x="457200" y="1143000"/>
            <a:ext cx="8229600" cy="5029200"/>
          </a:xfrm>
        </p:spPr>
        <p:txBody>
          <a:bodyPr/>
          <a:lstStyle/>
          <a:p>
            <a:r>
              <a:rPr lang="en-US" sz="3100" smtClean="0"/>
              <a:t>Record live audio</a:t>
            </a:r>
          </a:p>
          <a:p>
            <a:r>
              <a:rPr lang="en-US" sz="3100" smtClean="0"/>
              <a:t>Convert tapes and records into digital recordings or CD’s</a:t>
            </a:r>
          </a:p>
          <a:p>
            <a:r>
              <a:rPr lang="en-US" sz="3100" smtClean="0"/>
              <a:t>Edit Ogg Vorbis, MP3, WAV, or AIFF sound files</a:t>
            </a:r>
          </a:p>
          <a:p>
            <a:r>
              <a:rPr lang="en-US" sz="3100" smtClean="0"/>
              <a:t>Cut, copy, splice or mix sounds together</a:t>
            </a:r>
          </a:p>
          <a:p>
            <a:r>
              <a:rPr lang="en-US" sz="3100" smtClean="0"/>
              <a:t>Change the speed or pitch of a recording</a:t>
            </a:r>
          </a:p>
          <a:p>
            <a:r>
              <a:rPr lang="en-US" sz="3100" smtClean="0"/>
              <a:t>And more</a:t>
            </a:r>
          </a:p>
          <a:p>
            <a:endParaRPr lang="en-US" smtClean="0"/>
          </a:p>
        </p:txBody>
      </p:sp>
      <p:sp>
        <p:nvSpPr>
          <p:cNvPr id="3" name="Title 2"/>
          <p:cNvSpPr>
            <a:spLocks noGrp="1"/>
          </p:cNvSpPr>
          <p:nvPr>
            <p:ph type="title"/>
          </p:nvPr>
        </p:nvSpPr>
        <p:spPr/>
        <p:txBody>
          <a:bodyPr/>
          <a:lstStyle/>
          <a:p>
            <a:pPr>
              <a:defRPr/>
            </a:pPr>
            <a:r>
              <a:rPr lang="en-US" sz="4000" dirty="0" smtClean="0"/>
              <a:t>Audacity can be used to:</a:t>
            </a:r>
            <a:endParaRPr lang="en-US" sz="4000" dirty="0"/>
          </a:p>
        </p:txBody>
      </p:sp>
    </p:spTree>
  </p:cSld>
  <p:clrMapOvr>
    <a:masterClrMapping/>
  </p:clrMapOvr>
  <p:transition spd="slow">
    <p:wheel spokes="8"/>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Content Placeholder 1"/>
          <p:cNvSpPr>
            <a:spLocks noGrp="1"/>
          </p:cNvSpPr>
          <p:nvPr>
            <p:ph idx="1"/>
          </p:nvPr>
        </p:nvSpPr>
        <p:spPr/>
        <p:txBody>
          <a:bodyPr/>
          <a:lstStyle/>
          <a:p>
            <a:pPr eaLnBrk="1" hangingPunct="1"/>
            <a:r>
              <a:rPr lang="en-US" sz="3200" smtClean="0">
                <a:solidFill>
                  <a:schemeClr val="accent2"/>
                </a:solidFill>
              </a:rPr>
              <a:t>Audacity:</a:t>
            </a:r>
            <a:r>
              <a:rPr lang="en-US" sz="3200" smtClean="0"/>
              <a:t>  </a:t>
            </a:r>
            <a:r>
              <a:rPr lang="en-US" sz="2800" i="1" smtClean="0"/>
              <a:t>Audacity is a </a:t>
            </a:r>
            <a:r>
              <a:rPr lang="en-US" sz="2800" b="1" i="1" smtClean="0"/>
              <a:t>free</a:t>
            </a:r>
            <a:r>
              <a:rPr lang="en-US" sz="2800" i="1" smtClean="0"/>
              <a:t>, easy-to-use audio editor and recorder for Windows, Mac OS X, GNU/Linux, and other operating systems.</a:t>
            </a:r>
            <a:endParaRPr lang="en-US" smtClean="0"/>
          </a:p>
        </p:txBody>
      </p:sp>
      <p:sp>
        <p:nvSpPr>
          <p:cNvPr id="3" name="Title 2"/>
          <p:cNvSpPr>
            <a:spLocks noGrp="1"/>
          </p:cNvSpPr>
          <p:nvPr>
            <p:ph type="title"/>
          </p:nvPr>
        </p:nvSpPr>
        <p:spPr/>
        <p:txBody>
          <a:bodyPr/>
          <a:lstStyle/>
          <a:p>
            <a:pPr algn="ctr" eaLnBrk="1" fontAlgn="auto" hangingPunct="1">
              <a:spcAft>
                <a:spcPts val="0"/>
              </a:spcAft>
              <a:defRPr/>
            </a:pPr>
            <a:r>
              <a:rPr lang="en-US" dirty="0" smtClean="0"/>
              <a:t>AUDACITY</a:t>
            </a:r>
            <a:endParaRPr lang="en-US" dirty="0"/>
          </a:p>
        </p:txBody>
      </p:sp>
      <p:pic>
        <p:nvPicPr>
          <p:cNvPr id="13316" name="Picture 2" descr="View Details"/>
          <p:cNvPicPr>
            <a:picLocks noChangeAspect="1" noChangeArrowheads="1"/>
          </p:cNvPicPr>
          <p:nvPr/>
        </p:nvPicPr>
        <p:blipFill>
          <a:blip r:embed="rId2"/>
          <a:srcRect/>
          <a:stretch>
            <a:fillRect/>
          </a:stretch>
        </p:blipFill>
        <p:spPr bwMode="auto">
          <a:xfrm>
            <a:off x="3124200" y="4114800"/>
            <a:ext cx="2971800" cy="2057400"/>
          </a:xfrm>
          <a:prstGeom prst="rect">
            <a:avLst/>
          </a:prstGeom>
          <a:noFill/>
          <a:ln w="9525">
            <a:noFill/>
            <a:miter lim="800000"/>
            <a:headEnd/>
            <a:tailEnd/>
          </a:ln>
        </p:spPr>
      </p:pic>
    </p:spTree>
  </p:cSld>
  <p:clrMapOvr>
    <a:masterClrMapping/>
  </p:clrMapOvr>
  <p:transition spd="slow">
    <p:pull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Content Placeholder 2"/>
          <p:cNvSpPr>
            <a:spLocks noGrp="1"/>
          </p:cNvSpPr>
          <p:nvPr>
            <p:ph idx="1"/>
          </p:nvPr>
        </p:nvSpPr>
        <p:spPr>
          <a:xfrm>
            <a:off x="1435100" y="2209800"/>
            <a:ext cx="7499350" cy="4038600"/>
          </a:xfrm>
        </p:spPr>
        <p:txBody>
          <a:bodyPr/>
          <a:lstStyle/>
          <a:p>
            <a:pPr eaLnBrk="1" hangingPunct="1"/>
            <a:endParaRPr lang="en-US" smtClean="0"/>
          </a:p>
          <a:p>
            <a:pPr eaLnBrk="1" hangingPunct="1"/>
            <a:endParaRPr lang="en-US" smtClean="0"/>
          </a:p>
          <a:p>
            <a:pPr eaLnBrk="1" hangingPunct="1">
              <a:buFont typeface="Wingdings 3" pitchFamily="18" charset="2"/>
              <a:buNone/>
            </a:pPr>
            <a:endParaRPr lang="en-US" smtClean="0"/>
          </a:p>
        </p:txBody>
      </p:sp>
      <p:sp>
        <p:nvSpPr>
          <p:cNvPr id="2" name="Title 1"/>
          <p:cNvSpPr>
            <a:spLocks noGrp="1"/>
          </p:cNvSpPr>
          <p:nvPr>
            <p:ph type="title"/>
          </p:nvPr>
        </p:nvSpPr>
        <p:spPr/>
        <p:txBody>
          <a:bodyPr>
            <a:normAutofit fontScale="90000"/>
          </a:bodyPr>
          <a:lstStyle/>
          <a:p>
            <a:pPr eaLnBrk="1" fontAlgn="auto" hangingPunct="1">
              <a:spcAft>
                <a:spcPts val="0"/>
              </a:spcAft>
              <a:defRPr/>
            </a:pPr>
            <a:r>
              <a:rPr lang="en-US" sz="5400" dirty="0" smtClean="0"/>
              <a:t>How does one use audio in the classroom?</a:t>
            </a:r>
            <a:endParaRPr lang="en-US" dirty="0"/>
          </a:p>
        </p:txBody>
      </p:sp>
      <p:pic>
        <p:nvPicPr>
          <p:cNvPr id="14340" name="Picture 2"/>
          <p:cNvPicPr>
            <a:picLocks noChangeAspect="1" noChangeArrowheads="1"/>
          </p:cNvPicPr>
          <p:nvPr/>
        </p:nvPicPr>
        <p:blipFill>
          <a:blip r:embed="rId2"/>
          <a:srcRect/>
          <a:stretch>
            <a:fillRect/>
          </a:stretch>
        </p:blipFill>
        <p:spPr bwMode="auto">
          <a:xfrm>
            <a:off x="2514600" y="2819400"/>
            <a:ext cx="4267200" cy="3048000"/>
          </a:xfrm>
          <a:prstGeom prst="rect">
            <a:avLst/>
          </a:prstGeom>
          <a:noFill/>
          <a:ln w="9525">
            <a:noFill/>
            <a:miter lim="800000"/>
            <a:headEnd/>
            <a:tailEnd/>
          </a:ln>
        </p:spPr>
      </p:pic>
    </p:spTree>
  </p:cSld>
  <p:clrMapOvr>
    <a:masterClrMapping/>
  </p:clrMapOvr>
  <p:transition spd="slow">
    <p:pull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57200" y="274638"/>
            <a:ext cx="8229600" cy="1143000"/>
          </a:xfrm>
          <a:prstGeom prst="rect">
            <a:avLst/>
          </a:prstGeom>
        </p:spPr>
        <p:txBody>
          <a:bodyPr/>
          <a:lstStyle/>
          <a:p>
            <a:pPr algn="ctr" fontAlgn="auto">
              <a:spcAft>
                <a:spcPts val="0"/>
              </a:spcAft>
              <a:defRPr/>
            </a:pPr>
            <a:r>
              <a:rPr lang="en-US" sz="6000" b="1" dirty="0">
                <a:solidFill>
                  <a:srgbClr val="0070C0"/>
                </a:solidFill>
                <a:effectLst>
                  <a:outerShdw blurRad="31750" dist="25400" dir="5400000" algn="tl" rotWithShape="0">
                    <a:srgbClr val="000000">
                      <a:alpha val="25000"/>
                    </a:srgbClr>
                  </a:outerShdw>
                </a:effectLst>
                <a:latin typeface="Algerian" pitchFamily="82" charset="0"/>
                <a:ea typeface="+mj-ea"/>
                <a:cs typeface="+mj-cs"/>
              </a:rPr>
              <a:t>Audacity View</a:t>
            </a:r>
          </a:p>
        </p:txBody>
      </p:sp>
      <p:pic>
        <p:nvPicPr>
          <p:cNvPr id="15363" name="Picture 4">
            <a:hlinkClick r:id="rId2" action="ppaction://hlinkfile"/>
          </p:cNvPr>
          <p:cNvPicPr>
            <a:picLocks noChangeAspect="1" noChangeArrowheads="1"/>
          </p:cNvPicPr>
          <p:nvPr/>
        </p:nvPicPr>
        <p:blipFill>
          <a:blip r:embed="rId3"/>
          <a:srcRect/>
          <a:stretch>
            <a:fillRect/>
          </a:stretch>
        </p:blipFill>
        <p:spPr bwMode="auto">
          <a:xfrm>
            <a:off x="0" y="2209800"/>
            <a:ext cx="9144000" cy="3952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4"/>
          <p:cNvPicPr>
            <a:picLocks noChangeAspect="1" noChangeArrowheads="1"/>
          </p:cNvPicPr>
          <p:nvPr/>
        </p:nvPicPr>
        <p:blipFill>
          <a:blip r:embed="rId2"/>
          <a:srcRect/>
          <a:stretch>
            <a:fillRect/>
          </a:stretch>
        </p:blipFill>
        <p:spPr bwMode="auto">
          <a:xfrm>
            <a:off x="152400" y="1828800"/>
            <a:ext cx="8763000" cy="30702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eaLnBrk="1" fontAlgn="auto" hangingPunct="1">
              <a:spcAft>
                <a:spcPts val="0"/>
              </a:spcAft>
              <a:defRPr/>
            </a:pPr>
            <a:r>
              <a:rPr lang="en-US" sz="6000" dirty="0" smtClean="0">
                <a:solidFill>
                  <a:srgbClr val="0070C0"/>
                </a:solidFill>
                <a:latin typeface="Algerian" pitchFamily="82" charset="0"/>
              </a:rPr>
              <a:t>AUDACITY VIEW</a:t>
            </a:r>
            <a:endParaRPr lang="en-US" sz="6000" dirty="0">
              <a:solidFill>
                <a:srgbClr val="0070C0"/>
              </a:solidFill>
              <a:latin typeface="Algerian" pitchFamily="82" charset="0"/>
            </a:endParaRPr>
          </a:p>
        </p:txBody>
      </p:sp>
      <p:pic>
        <p:nvPicPr>
          <p:cNvPr id="17411" name="Content Placeholder 3">
            <a:hlinkClick r:id="rId3" action="ppaction://hlinkfile"/>
          </p:cNvPr>
          <p:cNvPicPr>
            <a:picLocks noGrp="1" noChangeAspect="1" noChangeArrowheads="1"/>
          </p:cNvPicPr>
          <p:nvPr>
            <p:ph idx="1"/>
          </p:nvPr>
        </p:nvPicPr>
        <p:blipFill>
          <a:blip r:embed="rId4"/>
          <a:srcRect/>
          <a:stretch>
            <a:fillRect/>
          </a:stretch>
        </p:blipFill>
        <p:spPr>
          <a:xfrm>
            <a:off x="457200" y="1965325"/>
            <a:ext cx="8229600" cy="3557588"/>
          </a:xfr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2.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3.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4.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docProps/app.xml><?xml version="1.0" encoding="utf-8"?>
<Properties xmlns="http://schemas.openxmlformats.org/officeDocument/2006/extended-properties" xmlns:vt="http://schemas.openxmlformats.org/officeDocument/2006/docPropsVTypes">
  <Template>Concourse</Template>
  <TotalTime>331</TotalTime>
  <Words>585</Words>
  <Application>Microsoft Office PowerPoint</Application>
  <PresentationFormat>On-screen Show (4:3)</PresentationFormat>
  <Paragraphs>117</Paragraphs>
  <Slides>27</Slides>
  <Notes>2</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Concourse</vt:lpstr>
      <vt:lpstr>My Summer Vacation Girl</vt:lpstr>
      <vt:lpstr>Awesome Audacity  for Aspiring Authors</vt:lpstr>
      <vt:lpstr>How to use Audacity  in the Classroom </vt:lpstr>
      <vt:lpstr>Audacity can be used to:</vt:lpstr>
      <vt:lpstr>AUDACITY</vt:lpstr>
      <vt:lpstr>How does one use audio in the classroom?</vt:lpstr>
      <vt:lpstr>Slide 7</vt:lpstr>
      <vt:lpstr>Slide 8</vt:lpstr>
      <vt:lpstr>AUDACITY VIEW</vt:lpstr>
      <vt:lpstr>Using Audacity in the Classroom</vt:lpstr>
      <vt:lpstr>Multitrack Recording</vt:lpstr>
      <vt:lpstr>Uses of Audacity A different twist on classroom projects</vt:lpstr>
      <vt:lpstr>Audacity</vt:lpstr>
      <vt:lpstr>Audacity</vt:lpstr>
      <vt:lpstr>Audacity</vt:lpstr>
      <vt:lpstr>Audacity</vt:lpstr>
      <vt:lpstr> Audacity </vt:lpstr>
      <vt:lpstr>Audacity and Reading</vt:lpstr>
      <vt:lpstr>Write, read, tape, listen, and download.</vt:lpstr>
      <vt:lpstr>Make an audio/radio advertisement.</vt:lpstr>
      <vt:lpstr>Promote to language learning:</vt:lpstr>
      <vt:lpstr>Other:</vt:lpstr>
      <vt:lpstr> Download Audacity at http://audacity.sourceforge.net/ </vt:lpstr>
      <vt:lpstr>Slide 24</vt:lpstr>
      <vt:lpstr>Slide 25</vt:lpstr>
      <vt:lpstr>Slide 26</vt:lpstr>
      <vt:lpstr>Slide 27</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Audacity  Using Audio in the Classroom</dc:title>
  <dc:creator>Sheila</dc:creator>
  <cp:lastModifiedBy>mbeal</cp:lastModifiedBy>
  <cp:revision>50</cp:revision>
  <dcterms:created xsi:type="dcterms:W3CDTF">2010-07-16T07:08:38Z</dcterms:created>
  <dcterms:modified xsi:type="dcterms:W3CDTF">2010-08-02T19:50:40Z</dcterms:modified>
</cp:coreProperties>
</file>